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sldIdLst>
    <p:sldId id="262" r:id="rId2"/>
    <p:sldId id="328" r:id="rId3"/>
    <p:sldId id="263" r:id="rId4"/>
    <p:sldId id="340" r:id="rId5"/>
    <p:sldId id="286" r:id="rId6"/>
    <p:sldId id="278" r:id="rId7"/>
    <p:sldId id="279" r:id="rId8"/>
    <p:sldId id="280" r:id="rId9"/>
    <p:sldId id="341" r:id="rId10"/>
    <p:sldId id="342" r:id="rId11"/>
    <p:sldId id="343" r:id="rId12"/>
    <p:sldId id="284" r:id="rId13"/>
    <p:sldId id="285" r:id="rId14"/>
    <p:sldId id="266" r:id="rId15"/>
    <p:sldId id="267" r:id="rId16"/>
    <p:sldId id="268" r:id="rId17"/>
    <p:sldId id="270" r:id="rId18"/>
    <p:sldId id="269" r:id="rId19"/>
    <p:sldId id="287" r:id="rId20"/>
    <p:sldId id="271" r:id="rId21"/>
    <p:sldId id="272" r:id="rId22"/>
    <p:sldId id="273" r:id="rId23"/>
    <p:sldId id="281" r:id="rId24"/>
    <p:sldId id="274" r:id="rId25"/>
    <p:sldId id="275" r:id="rId26"/>
    <p:sldId id="288" r:id="rId27"/>
    <p:sldId id="332" r:id="rId28"/>
    <p:sldId id="333" r:id="rId29"/>
    <p:sldId id="334" r:id="rId30"/>
    <p:sldId id="335" r:id="rId31"/>
    <p:sldId id="336" r:id="rId32"/>
    <p:sldId id="337" r:id="rId33"/>
    <p:sldId id="277" r:id="rId34"/>
    <p:sldId id="299" r:id="rId35"/>
    <p:sldId id="300" r:id="rId36"/>
    <p:sldId id="295" r:id="rId37"/>
    <p:sldId id="308" r:id="rId38"/>
    <p:sldId id="296" r:id="rId39"/>
    <p:sldId id="297" r:id="rId40"/>
    <p:sldId id="298" r:id="rId41"/>
    <p:sldId id="301" r:id="rId42"/>
    <p:sldId id="302" r:id="rId43"/>
    <p:sldId id="303" r:id="rId44"/>
    <p:sldId id="304" r:id="rId45"/>
    <p:sldId id="306" r:id="rId46"/>
    <p:sldId id="309" r:id="rId47"/>
    <p:sldId id="315" r:id="rId48"/>
    <p:sldId id="316" r:id="rId49"/>
    <p:sldId id="317" r:id="rId50"/>
    <p:sldId id="310" r:id="rId51"/>
    <p:sldId id="311" r:id="rId52"/>
    <p:sldId id="318" r:id="rId53"/>
    <p:sldId id="321" r:id="rId54"/>
    <p:sldId id="320" r:id="rId55"/>
    <p:sldId id="319" r:id="rId56"/>
    <p:sldId id="322" r:id="rId57"/>
    <p:sldId id="305" r:id="rId58"/>
    <p:sldId id="312" r:id="rId59"/>
    <p:sldId id="329" r:id="rId60"/>
    <p:sldId id="323" r:id="rId61"/>
    <p:sldId id="338" r:id="rId62"/>
    <p:sldId id="325" r:id="rId63"/>
    <p:sldId id="307" r:id="rId64"/>
    <p:sldId id="326" r:id="rId65"/>
    <p:sldId id="327" r:id="rId6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5A1259-D07D-362A-C7E9-9B8C82AADB11}" name="平井 美帆" initials="美平" userId="S::hirai_miho@coreprice.com::91924115-dd3b-45ca-8213-c37ceed2e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AB900"/>
    <a:srgbClr val="FDFDFD"/>
    <a:srgbClr val="E7E6E6"/>
    <a:srgbClr val="2C67A5"/>
    <a:srgbClr val="FF3300"/>
    <a:srgbClr val="8D9FBF"/>
    <a:srgbClr val="000000"/>
    <a:srgbClr val="1D5B9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110" d="100"/>
          <a:sy n="110" d="100"/>
        </p:scale>
        <p:origin x="684"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2025/1/31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7" y="1345721"/>
            <a:ext cx="6729412" cy="442790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28601" y="1345722"/>
            <a:ext cx="4543425" cy="45232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41F8C5D4-7844-4DD4-9B61-AC6EA7F1B49A}"/>
              </a:ext>
            </a:extLst>
          </p:cNvPr>
          <p:cNvSpPr>
            <a:spLocks noGrp="1"/>
          </p:cNvSpPr>
          <p:nvPr>
            <p:ph type="title"/>
          </p:nvPr>
        </p:nvSpPr>
        <p:spPr>
          <a:xfrm>
            <a:off x="230189" y="436885"/>
            <a:ext cx="11682412"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6" name="日付プレースホルダー 5">
            <a:extLst>
              <a:ext uri="{FF2B5EF4-FFF2-40B4-BE49-F238E27FC236}">
                <a16:creationId xmlns:a16="http://schemas.microsoft.com/office/drawing/2014/main" id="{F8C220B3-77FD-4BBE-8394-0CAA067A7684}"/>
              </a:ext>
            </a:extLst>
          </p:cNvPr>
          <p:cNvSpPr>
            <a:spLocks noGrp="1"/>
          </p:cNvSpPr>
          <p:nvPr>
            <p:ph type="dt" sz="half" idx="10"/>
          </p:nvPr>
        </p:nvSpPr>
        <p:spPr/>
        <p:txBody>
          <a:bodyPr/>
          <a:lstStyle/>
          <a:p>
            <a:fld id="{DA399591-8D22-4563-8963-8EF72978BD6F}" type="datetime1">
              <a:rPr lang="en-US" altLang="ja-JP" smtClean="0"/>
              <a:t>1/31/2025</a:t>
            </a:fld>
            <a:endParaRPr lang="en-US"/>
          </a:p>
        </p:txBody>
      </p:sp>
      <p:sp>
        <p:nvSpPr>
          <p:cNvPr id="10" name="フッター プレースホルダー 9">
            <a:extLst>
              <a:ext uri="{FF2B5EF4-FFF2-40B4-BE49-F238E27FC236}">
                <a16:creationId xmlns:a16="http://schemas.microsoft.com/office/drawing/2014/main" id="{9AA4CC50-99A9-449B-A8DB-1D6C0EB8A48A}"/>
              </a:ext>
            </a:extLst>
          </p:cNvPr>
          <p:cNvSpPr>
            <a:spLocks noGrp="1"/>
          </p:cNvSpPr>
          <p:nvPr>
            <p:ph type="ftr" sz="quarter" idx="11"/>
          </p:nvPr>
        </p:nvSpPr>
        <p:spPr/>
        <p:txBody>
          <a:bodyPr/>
          <a:lstStyle/>
          <a:p>
            <a:r>
              <a:rPr lang="en-US" altLang="ja-JP"/>
              <a:t>Copyright © Kakaku.com, Inc. All Rights Reserved.</a:t>
            </a:r>
          </a:p>
        </p:txBody>
      </p:sp>
      <p:sp>
        <p:nvSpPr>
          <p:cNvPr id="11" name="スライド番号プレースホルダー 10">
            <a:extLst>
              <a:ext uri="{FF2B5EF4-FFF2-40B4-BE49-F238E27FC236}">
                <a16:creationId xmlns:a16="http://schemas.microsoft.com/office/drawing/2014/main" id="{1C602D25-779F-4B70-90D0-0BA4831BF18C}"/>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3967080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 id="2147483676" r:id="rId4"/>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sv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4travel.jp/pointclub/" TargetMode="Externa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gif"/><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jpe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24" Type="http://schemas.openxmlformats.org/officeDocument/2006/relationships/image" Target="../media/image105.pn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png"/><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jpeg"/><Relationship Id="rId14" Type="http://schemas.openxmlformats.org/officeDocument/2006/relationships/image" Target="../media/image146.png"/></Relationships>
</file>

<file path=ppt/slides/_rels/slide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3" Type="http://schemas.openxmlformats.org/officeDocument/2006/relationships/image" Target="../media/image158.png"/><Relationship Id="rId7" Type="http://schemas.openxmlformats.org/officeDocument/2006/relationships/image" Target="../media/image162.svg"/><Relationship Id="rId12" Type="http://schemas.openxmlformats.org/officeDocument/2006/relationships/image" Target="../media/image166.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png"/><Relationship Id="rId10" Type="http://schemas.openxmlformats.org/officeDocument/2006/relationships/image" Target="../media/image71.jpeg"/><Relationship Id="rId4" Type="http://schemas.openxmlformats.org/officeDocument/2006/relationships/image" Target="../media/image159.svg"/><Relationship Id="rId9" Type="http://schemas.openxmlformats.org/officeDocument/2006/relationships/image" Target="../media/image164.svg"/></Relationships>
</file>

<file path=ppt/slides/_rels/slide32.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37.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 Id="rId9" Type="http://schemas.openxmlformats.org/officeDocument/2006/relationships/image" Target="../media/image1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35.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7.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4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4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6.png"/></Relationships>
</file>

<file path=ppt/slides/_rels/slide4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9.png"/></Relationships>
</file>

<file path=ppt/slides/_rels/slide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5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52.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191.sv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06.jpeg"/><Relationship Id="rId4" Type="http://schemas.openxmlformats.org/officeDocument/2006/relationships/image" Target="../media/image2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4.png"/><Relationship Id="rId7" Type="http://schemas.openxmlformats.org/officeDocument/2006/relationships/image" Target="../media/image138.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hyperlink" Target="https://corporate.kakaku.com/company/service" TargetMode="External"/><Relationship Id="rId4" Type="http://schemas.openxmlformats.org/officeDocument/2006/relationships/image" Target="../media/image215.png"/><Relationship Id="rId9" Type="http://schemas.openxmlformats.org/officeDocument/2006/relationships/image" Target="../media/image219.png"/></Relationships>
</file>

<file path=ppt/slides/_rels/slide65.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hyperlink" Target="https://kinarino.jp/cat6/46124" TargetMode="External"/><Relationship Id="rId18" Type="http://schemas.openxmlformats.org/officeDocument/2006/relationships/image" Target="../media/image232.png"/><Relationship Id="rId3" Type="http://schemas.openxmlformats.org/officeDocument/2006/relationships/image" Target="../media/image221.png"/><Relationship Id="rId21" Type="http://schemas.openxmlformats.org/officeDocument/2006/relationships/image" Target="../media/image235.png"/><Relationship Id="rId7" Type="http://schemas.openxmlformats.org/officeDocument/2006/relationships/image" Target="../media/image224.jpeg"/><Relationship Id="rId12" Type="http://schemas.openxmlformats.org/officeDocument/2006/relationships/image" Target="../media/image228.svg"/><Relationship Id="rId17" Type="http://schemas.openxmlformats.org/officeDocument/2006/relationships/image" Target="../media/image231.png"/><Relationship Id="rId2" Type="http://schemas.openxmlformats.org/officeDocument/2006/relationships/image" Target="../media/image220.png"/><Relationship Id="rId16" Type="http://schemas.openxmlformats.org/officeDocument/2006/relationships/hyperlink" Target="https://kakaku.com/article/tieup/22/08_jackery/" TargetMode="External"/><Relationship Id="rId20"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227.png"/><Relationship Id="rId5" Type="http://schemas.openxmlformats.org/officeDocument/2006/relationships/image" Target="../media/image223.jpeg"/><Relationship Id="rId15" Type="http://schemas.openxmlformats.org/officeDocument/2006/relationships/image" Target="../media/image230.png"/><Relationship Id="rId10" Type="http://schemas.openxmlformats.org/officeDocument/2006/relationships/image" Target="../media/image226.jpeg"/><Relationship Id="rId19" Type="http://schemas.openxmlformats.org/officeDocument/2006/relationships/image" Target="../media/image233.png"/><Relationship Id="rId4" Type="http://schemas.openxmlformats.org/officeDocument/2006/relationships/image" Target="../media/image222.jpg"/><Relationship Id="rId9" Type="http://schemas.openxmlformats.org/officeDocument/2006/relationships/hyperlink" Target="https://kinarino.jp/cat4/46053" TargetMode="External"/><Relationship Id="rId14" Type="http://schemas.openxmlformats.org/officeDocument/2006/relationships/image" Target="../media/image22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descr="山の頂上に立つ人&#10;&#10;自動的に生成された説明">
            <a:extLst>
              <a:ext uri="{FF2B5EF4-FFF2-40B4-BE49-F238E27FC236}">
                <a16:creationId xmlns:a16="http://schemas.microsoft.com/office/drawing/2014/main" id="{D92E9B9F-EE3E-3262-FBFF-306F8A139C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7" t="1629" r="733" b="15314"/>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370158"/>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370158"/>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7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1342518"/>
            <a:ext cx="6832618" cy="365125"/>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2025</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4-6</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155623" y="6461273"/>
            <a:ext cx="2427268" cy="261610"/>
          </a:xfrm>
          <a:prstGeom prst="rect">
            <a:avLst/>
          </a:prstGeom>
          <a:solidFill>
            <a:schemeClr val="accent1">
              <a:lumMod val="75000"/>
              <a:alpha val="70000"/>
            </a:schemeClr>
          </a:solidFill>
          <a:ln>
            <a:noFill/>
          </a:ln>
        </p:spPr>
        <p:txBody>
          <a:bodyPr wrap="none" rtlCol="0">
            <a:spAutoFit/>
          </a:bodyPr>
          <a:lstStyle/>
          <a:p>
            <a:r>
              <a:rPr kumimoji="1" lang="ja-JP" altLang="en-US" sz="1100" dirty="0">
                <a:solidFill>
                  <a:schemeClr val="bg1"/>
                </a:solidFill>
                <a:latin typeface="游ゴシック" panose="020B0400000000000000" pitchFamily="50" charset="-128"/>
                <a:ea typeface="游ゴシック" panose="020B0400000000000000" pitchFamily="50" charset="-128"/>
              </a:rPr>
              <a:t>お問い合わせ：</a:t>
            </a:r>
            <a:r>
              <a:rPr kumimoji="1" lang="en-US" altLang="ja-JP" sz="1100" dirty="0">
                <a:solidFill>
                  <a:schemeClr val="bg1"/>
                </a:solidFill>
                <a:latin typeface="游ゴシック" panose="020B0400000000000000" pitchFamily="50" charset="-128"/>
                <a:ea typeface="游ゴシック" panose="020B0400000000000000" pitchFamily="50" charset="-128"/>
              </a:rPr>
              <a:t>4t_ad@kakaku.com</a:t>
            </a:r>
            <a:endParaRPr kumimoji="1" lang="ja-JP" altLang="en-US" sz="1100" dirty="0">
              <a:solidFill>
                <a:schemeClr val="bg1"/>
              </a:solidFill>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58916" y="651391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60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D711111-2C52-D070-B971-C9BB82E250F9}"/>
              </a:ext>
            </a:extLst>
          </p:cNvPr>
          <p:cNvPicPr>
            <a:picLocks noChangeAspect="1"/>
          </p:cNvPicPr>
          <p:nvPr/>
        </p:nvPicPr>
        <p:blipFill rotWithShape="1">
          <a:blip r:embed="rId2"/>
          <a:srcRect l="6460" r="7247"/>
          <a:stretch/>
        </p:blipFill>
        <p:spPr>
          <a:xfrm>
            <a:off x="6776380" y="1707352"/>
            <a:ext cx="4226651" cy="4042393"/>
          </a:xfrm>
          <a:prstGeom prst="rect">
            <a:avLst/>
          </a:prstGeom>
        </p:spPr>
      </p:pic>
      <p:pic>
        <p:nvPicPr>
          <p:cNvPr id="14" name="図 13">
            <a:extLst>
              <a:ext uri="{FF2B5EF4-FFF2-40B4-BE49-F238E27FC236}">
                <a16:creationId xmlns:a16="http://schemas.microsoft.com/office/drawing/2014/main" id="{B6FFFB43-60AE-4F43-9C3B-935AEC8F6F82}"/>
              </a:ext>
            </a:extLst>
          </p:cNvPr>
          <p:cNvPicPr>
            <a:picLocks noChangeAspect="1"/>
          </p:cNvPicPr>
          <p:nvPr/>
        </p:nvPicPr>
        <p:blipFill rotWithShape="1">
          <a:blip r:embed="rId3"/>
          <a:srcRect l="13749" r="13348"/>
          <a:stretch/>
        </p:blipFill>
        <p:spPr>
          <a:xfrm>
            <a:off x="1255579" y="1711553"/>
            <a:ext cx="4154265" cy="4025184"/>
          </a:xfrm>
          <a:prstGeom prst="rect">
            <a:avLst/>
          </a:prstGeom>
        </p:spPr>
      </p:pic>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sp>
        <p:nvSpPr>
          <p:cNvPr id="26" name="テキスト ボックス 25">
            <a:extLst>
              <a:ext uri="{FF2B5EF4-FFF2-40B4-BE49-F238E27FC236}">
                <a16:creationId xmlns:a16="http://schemas.microsoft.com/office/drawing/2014/main" id="{FC017DAA-8FD6-2493-112C-60FA0203BF65}"/>
              </a:ext>
            </a:extLst>
          </p:cNvPr>
          <p:cNvSpPr txBox="1"/>
          <p:nvPr/>
        </p:nvSpPr>
        <p:spPr>
          <a:xfrm>
            <a:off x="2414514" y="3207159"/>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356712" y="5598357"/>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76</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115655"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9091689" y="5598357"/>
            <a:ext cx="987771" cy="707886"/>
          </a:xfrm>
          <a:prstGeom prst="rect">
            <a:avLst/>
          </a:prstGeom>
          <a:noFill/>
        </p:spPr>
        <p:txBody>
          <a:bodyPr wrap="none" rtlCol="0">
            <a:spAutoFit/>
          </a:bodyPr>
          <a:lstStyle/>
          <a:p>
            <a:r>
              <a:rPr lang="en-US" altLang="ja-JP" sz="4000" b="1">
                <a:solidFill>
                  <a:schemeClr val="accent1"/>
                </a:solidFill>
                <a:latin typeface="游ゴシック" panose="020B0400000000000000" pitchFamily="50" charset="-128"/>
                <a:ea typeface="游ゴシック" panose="020B0400000000000000" pitchFamily="50" charset="-128"/>
              </a:rPr>
              <a:t>73</a:t>
            </a:r>
            <a:r>
              <a:rPr lang="en-US" altLang="ja-JP" sz="2000" b="1">
                <a:solidFill>
                  <a:schemeClr val="accent1"/>
                </a:solidFill>
                <a:latin typeface="游ゴシック" panose="020B0400000000000000" pitchFamily="50" charset="-128"/>
                <a:ea typeface="游ゴシック" panose="020B0400000000000000" pitchFamily="50" charset="-128"/>
              </a:rPr>
              <a:t>%</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883189"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106643" y="6255463"/>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134833" y="3403248"/>
            <a:ext cx="1191275"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ヶ月以上前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344481"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1894790" y="4448952"/>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2018521" y="4649352"/>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1412879" y="3846539"/>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1433937" y="3989769"/>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52446" y="3634323"/>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894691" y="3541747"/>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2</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1358210" y="3080604"/>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1589972" y="3257716"/>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1971115" y="2300476"/>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233394" y="248860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9740387" y="3403248"/>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10066638"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300884" y="4781633"/>
            <a:ext cx="891416" cy="284944"/>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387793" y="4982033"/>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219548" y="4329400"/>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412077" y="4517524"/>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5890854" y="4138989"/>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525142" y="4033104"/>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4</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906606" y="3332101"/>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7132063" y="3520225"/>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7518640" y="2323155"/>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7780919" y="2511279"/>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25</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8181569" y="3207159"/>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184" y="3704098"/>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198" y="3733873"/>
            <a:ext cx="477894" cy="477894"/>
          </a:xfrm>
          <a:prstGeom prst="rect">
            <a:avLst/>
          </a:prstGeom>
        </p:spPr>
      </p:pic>
    </p:spTree>
    <p:extLst>
      <p:ext uri="{BB962C8B-B14F-4D97-AF65-F5344CB8AC3E}">
        <p14:creationId xmlns:p14="http://schemas.microsoft.com/office/powerpoint/2010/main" val="1888550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278591" y="162922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EF2D48F-3FED-8FAA-A80C-8E27E9012088}"/>
              </a:ext>
            </a:extLst>
          </p:cNvPr>
          <p:cNvSpPr/>
          <p:nvPr/>
        </p:nvSpPr>
        <p:spPr>
          <a:xfrm>
            <a:off x="517194" y="163575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242961"/>
            <a:ext cx="3570627" cy="21544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552634"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海外旅行</a:t>
            </a:r>
          </a:p>
        </p:txBody>
      </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252" y="2130875"/>
            <a:ext cx="3261168" cy="3261168"/>
          </a:xfrm>
          <a:prstGeom prst="rect">
            <a:avLst/>
          </a:prstGeom>
        </p:spPr>
      </p:pic>
      <p:sp>
        <p:nvSpPr>
          <p:cNvPr id="50" name="テキスト ボックス 49">
            <a:extLst>
              <a:ext uri="{FF2B5EF4-FFF2-40B4-BE49-F238E27FC236}">
                <a16:creationId xmlns:a16="http://schemas.microsoft.com/office/drawing/2014/main" id="{819D6916-B19D-E691-5CB8-00DFEA7193FE}"/>
              </a:ext>
            </a:extLst>
          </p:cNvPr>
          <p:cNvSpPr txBox="1"/>
          <p:nvPr/>
        </p:nvSpPr>
        <p:spPr>
          <a:xfrm>
            <a:off x="6322728"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7738500" y="1813634"/>
            <a:ext cx="1344968" cy="230832"/>
          </a:xfrm>
          <a:prstGeom prst="rect">
            <a:avLst/>
          </a:prstGeom>
          <a:noFill/>
        </p:spPr>
        <p:txBody>
          <a:bodyPr wrap="square" rtlCol="0">
            <a:spAutoFit/>
          </a:bodyPr>
          <a:lstStyle/>
          <a:p>
            <a:r>
              <a:rPr lang="en-US" altLang="ja-JP" sz="9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9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493" y="2441646"/>
            <a:ext cx="2905303" cy="2905303"/>
          </a:xfrm>
          <a:prstGeom prst="rect">
            <a:avLst/>
          </a:prstGeom>
        </p:spPr>
      </p:pic>
      <p:sp>
        <p:nvSpPr>
          <p:cNvPr id="25" name="テキスト ボックス 24">
            <a:extLst>
              <a:ext uri="{FF2B5EF4-FFF2-40B4-BE49-F238E27FC236}">
                <a16:creationId xmlns:a16="http://schemas.microsoft.com/office/drawing/2014/main" id="{C1C68189-08CC-FFFE-4C9D-4013788CC893}"/>
              </a:ext>
            </a:extLst>
          </p:cNvPr>
          <p:cNvSpPr txBox="1"/>
          <p:nvPr/>
        </p:nvSpPr>
        <p:spPr>
          <a:xfrm>
            <a:off x="460490" y="1259522"/>
            <a:ext cx="1933543" cy="369332"/>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年間の旅行回数</a:t>
            </a:r>
          </a:p>
        </p:txBody>
      </p:sp>
      <p:pic>
        <p:nvPicPr>
          <p:cNvPr id="31" name="図 30">
            <a:extLst>
              <a:ext uri="{FF2B5EF4-FFF2-40B4-BE49-F238E27FC236}">
                <a16:creationId xmlns:a16="http://schemas.microsoft.com/office/drawing/2014/main" id="{16B5C60D-AFEC-ACEF-9A7F-144B8CB24EB1}"/>
              </a:ext>
            </a:extLst>
          </p:cNvPr>
          <p:cNvPicPr>
            <a:picLocks noChangeAspect="1"/>
          </p:cNvPicPr>
          <p:nvPr/>
        </p:nvPicPr>
        <p:blipFill>
          <a:blip r:embed="rId6"/>
          <a:stretch>
            <a:fillRect/>
          </a:stretch>
        </p:blipFill>
        <p:spPr>
          <a:xfrm>
            <a:off x="551909" y="2131972"/>
            <a:ext cx="2587986" cy="3998588"/>
          </a:xfrm>
          <a:prstGeom prst="rect">
            <a:avLst/>
          </a:prstGeom>
        </p:spPr>
      </p:pic>
      <p:pic>
        <p:nvPicPr>
          <p:cNvPr id="33" name="図 32">
            <a:extLst>
              <a:ext uri="{FF2B5EF4-FFF2-40B4-BE49-F238E27FC236}">
                <a16:creationId xmlns:a16="http://schemas.microsoft.com/office/drawing/2014/main" id="{3039569F-6AA8-0066-D20C-C0E8D29CEC4D}"/>
              </a:ext>
            </a:extLst>
          </p:cNvPr>
          <p:cNvPicPr>
            <a:picLocks noChangeAspect="1"/>
          </p:cNvPicPr>
          <p:nvPr/>
        </p:nvPicPr>
        <p:blipFill>
          <a:blip r:embed="rId7"/>
          <a:stretch>
            <a:fillRect/>
          </a:stretch>
        </p:blipFill>
        <p:spPr>
          <a:xfrm>
            <a:off x="3294085" y="2130960"/>
            <a:ext cx="2592403" cy="3999600"/>
          </a:xfrm>
          <a:prstGeom prst="rect">
            <a:avLst/>
          </a:prstGeom>
        </p:spPr>
      </p:pic>
      <p:sp>
        <p:nvSpPr>
          <p:cNvPr id="13" name="テキスト ボックス 12">
            <a:extLst>
              <a:ext uri="{FF2B5EF4-FFF2-40B4-BE49-F238E27FC236}">
                <a16:creationId xmlns:a16="http://schemas.microsoft.com/office/drawing/2014/main" id="{D8E0EA00-32EC-8C32-517F-302C916449F4}"/>
              </a:ext>
            </a:extLst>
          </p:cNvPr>
          <p:cNvSpPr txBox="1"/>
          <p:nvPr/>
        </p:nvSpPr>
        <p:spPr>
          <a:xfrm>
            <a:off x="1628284"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1.79</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FF459D2B-B3E8-B414-3D8B-5E850F9FE508}"/>
              </a:ext>
            </a:extLst>
          </p:cNvPr>
          <p:cNvSpPr txBox="1"/>
          <p:nvPr/>
        </p:nvSpPr>
        <p:spPr>
          <a:xfrm>
            <a:off x="2363437"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520BD11-C836-7157-229E-FF44CD6E61CD}"/>
              </a:ext>
            </a:extLst>
          </p:cNvPr>
          <p:cNvSpPr txBox="1"/>
          <p:nvPr/>
        </p:nvSpPr>
        <p:spPr>
          <a:xfrm>
            <a:off x="1711080"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36" name="直線コネクタ 35">
            <a:extLst>
              <a:ext uri="{FF2B5EF4-FFF2-40B4-BE49-F238E27FC236}">
                <a16:creationId xmlns:a16="http://schemas.microsoft.com/office/drawing/2014/main" id="{D46ACA5A-B09C-25A2-872C-5C22D5E012D0}"/>
              </a:ext>
            </a:extLst>
          </p:cNvPr>
          <p:cNvCxnSpPr>
            <a:cxnSpLocks/>
          </p:cNvCxnSpPr>
          <p:nvPr/>
        </p:nvCxnSpPr>
        <p:spPr>
          <a:xfrm>
            <a:off x="1732344"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1422CE20-C4CD-C478-EF5E-66A6DBD6219F}"/>
              </a:ext>
            </a:extLst>
          </p:cNvPr>
          <p:cNvSpPr txBox="1"/>
          <p:nvPr/>
        </p:nvSpPr>
        <p:spPr>
          <a:xfrm>
            <a:off x="4331331"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1.15</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59BFDEE2-3A5E-1F2D-0B45-6640C15DE7ED}"/>
              </a:ext>
            </a:extLst>
          </p:cNvPr>
          <p:cNvSpPr txBox="1"/>
          <p:nvPr/>
        </p:nvSpPr>
        <p:spPr>
          <a:xfrm>
            <a:off x="5066484"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8066B679-6A8C-B938-AEFC-FE198562C53F}"/>
              </a:ext>
            </a:extLst>
          </p:cNvPr>
          <p:cNvSpPr txBox="1"/>
          <p:nvPr/>
        </p:nvSpPr>
        <p:spPr>
          <a:xfrm>
            <a:off x="4414127"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44" name="直線コネクタ 43">
            <a:extLst>
              <a:ext uri="{FF2B5EF4-FFF2-40B4-BE49-F238E27FC236}">
                <a16:creationId xmlns:a16="http://schemas.microsoft.com/office/drawing/2014/main" id="{BAC310CA-8270-6B97-7E13-2786D12E7F4F}"/>
              </a:ext>
            </a:extLst>
          </p:cNvPr>
          <p:cNvCxnSpPr>
            <a:cxnSpLocks/>
          </p:cNvCxnSpPr>
          <p:nvPr/>
        </p:nvCxnSpPr>
        <p:spPr>
          <a:xfrm>
            <a:off x="4435391"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755F50FB-3D5E-D286-1FB6-E50D94D2C5F3}"/>
              </a:ext>
            </a:extLst>
          </p:cNvPr>
          <p:cNvPicPr>
            <a:picLocks noChangeAspect="1"/>
          </p:cNvPicPr>
          <p:nvPr/>
        </p:nvPicPr>
        <p:blipFill>
          <a:blip r:embed="rId8"/>
          <a:stretch>
            <a:fillRect/>
          </a:stretch>
        </p:blipFill>
        <p:spPr>
          <a:xfrm>
            <a:off x="6353781" y="2130960"/>
            <a:ext cx="2588641" cy="3999600"/>
          </a:xfrm>
          <a:prstGeom prst="rect">
            <a:avLst/>
          </a:prstGeom>
        </p:spPr>
      </p:pic>
      <p:pic>
        <p:nvPicPr>
          <p:cNvPr id="54" name="図 53">
            <a:extLst>
              <a:ext uri="{FF2B5EF4-FFF2-40B4-BE49-F238E27FC236}">
                <a16:creationId xmlns:a16="http://schemas.microsoft.com/office/drawing/2014/main" id="{0620EE32-7FA6-B613-FD42-858939847CF2}"/>
              </a:ext>
            </a:extLst>
          </p:cNvPr>
          <p:cNvPicPr>
            <a:picLocks noChangeAspect="1"/>
          </p:cNvPicPr>
          <p:nvPr/>
        </p:nvPicPr>
        <p:blipFill>
          <a:blip r:embed="rId9"/>
          <a:stretch>
            <a:fillRect/>
          </a:stretch>
        </p:blipFill>
        <p:spPr>
          <a:xfrm>
            <a:off x="9031061" y="2130960"/>
            <a:ext cx="2626266" cy="3999600"/>
          </a:xfrm>
          <a:prstGeom prst="rect">
            <a:avLst/>
          </a:prstGeom>
        </p:spPr>
      </p:pic>
      <p:sp>
        <p:nvSpPr>
          <p:cNvPr id="55" name="テキスト ボックス 54">
            <a:extLst>
              <a:ext uri="{FF2B5EF4-FFF2-40B4-BE49-F238E27FC236}">
                <a16:creationId xmlns:a16="http://schemas.microsoft.com/office/drawing/2014/main" id="{1D5B5278-F1DD-FF78-C116-91BEE2A6BD02}"/>
              </a:ext>
            </a:extLst>
          </p:cNvPr>
          <p:cNvSpPr txBox="1"/>
          <p:nvPr/>
        </p:nvSpPr>
        <p:spPr>
          <a:xfrm>
            <a:off x="7098705"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3.58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F0A919E5-EDC7-7826-52F3-9C427DD46FBF}"/>
              </a:ext>
            </a:extLst>
          </p:cNvPr>
          <p:cNvSpPr txBox="1"/>
          <p:nvPr/>
        </p:nvSpPr>
        <p:spPr>
          <a:xfrm>
            <a:off x="7833858"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1FDF4DC1-3117-FB37-2427-D6ED70B179A2}"/>
              </a:ext>
            </a:extLst>
          </p:cNvPr>
          <p:cNvSpPr txBox="1"/>
          <p:nvPr/>
        </p:nvSpPr>
        <p:spPr>
          <a:xfrm>
            <a:off x="7181501"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58" name="直線コネクタ 57">
            <a:extLst>
              <a:ext uri="{FF2B5EF4-FFF2-40B4-BE49-F238E27FC236}">
                <a16:creationId xmlns:a16="http://schemas.microsoft.com/office/drawing/2014/main" id="{D4C1FACE-4817-EDE5-D6B4-B612816B560F}"/>
              </a:ext>
            </a:extLst>
          </p:cNvPr>
          <p:cNvCxnSpPr>
            <a:cxnSpLocks/>
          </p:cNvCxnSpPr>
          <p:nvPr/>
        </p:nvCxnSpPr>
        <p:spPr>
          <a:xfrm>
            <a:off x="7202765"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FB25779E-3EB2-7E8C-AB6C-E20E54315B76}"/>
              </a:ext>
            </a:extLst>
          </p:cNvPr>
          <p:cNvSpPr txBox="1"/>
          <p:nvPr/>
        </p:nvSpPr>
        <p:spPr>
          <a:xfrm>
            <a:off x="9801752"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3.28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31EDBA4-A74E-FA11-5771-593DD0787F11}"/>
              </a:ext>
            </a:extLst>
          </p:cNvPr>
          <p:cNvSpPr txBox="1"/>
          <p:nvPr/>
        </p:nvSpPr>
        <p:spPr>
          <a:xfrm>
            <a:off x="10536905"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CE55DC76-616E-8269-F6EE-BBF06EF909E8}"/>
              </a:ext>
            </a:extLst>
          </p:cNvPr>
          <p:cNvSpPr txBox="1"/>
          <p:nvPr/>
        </p:nvSpPr>
        <p:spPr>
          <a:xfrm>
            <a:off x="9884548"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62" name="直線コネクタ 61">
            <a:extLst>
              <a:ext uri="{FF2B5EF4-FFF2-40B4-BE49-F238E27FC236}">
                <a16:creationId xmlns:a16="http://schemas.microsoft.com/office/drawing/2014/main" id="{E8E4C2A5-DA07-CAE9-E584-90E48BD6ECC0}"/>
              </a:ext>
            </a:extLst>
          </p:cNvPr>
          <p:cNvCxnSpPr>
            <a:cxnSpLocks/>
          </p:cNvCxnSpPr>
          <p:nvPr/>
        </p:nvCxnSpPr>
        <p:spPr>
          <a:xfrm>
            <a:off x="9905812"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9" name="テキスト ボックス 8">
            <a:extLst>
              <a:ext uri="{FF2B5EF4-FFF2-40B4-BE49-F238E27FC236}">
                <a16:creationId xmlns:a16="http://schemas.microsoft.com/office/drawing/2014/main" id="{A9D300C5-C585-AFA0-79A2-50C1E79BC972}"/>
              </a:ext>
            </a:extLst>
          </p:cNvPr>
          <p:cNvSpPr txBox="1"/>
          <p:nvPr/>
        </p:nvSpPr>
        <p:spPr>
          <a:xfrm>
            <a:off x="4684670" y="2389819"/>
            <a:ext cx="2226603" cy="329770"/>
          </a:xfrm>
          <a:prstGeom prst="rect">
            <a:avLst/>
          </a:prstGeom>
          <a:noFill/>
        </p:spPr>
        <p:txBody>
          <a:bodyPr wrap="square" rtlCol="0">
            <a:spAutoFit/>
          </a:bodyPr>
          <a:lstStyle/>
          <a:p>
            <a:pPr algn="ctr">
              <a:lnSpc>
                <a:spcPts val="1800"/>
              </a:lnSpc>
            </a:pP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4152631" y="4656748"/>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4326261" y="3093802"/>
            <a:ext cx="1355535"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6149712" y="3093801"/>
            <a:ext cx="1084558"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H="1">
            <a:off x="8024765" y="2449635"/>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V="1">
            <a:off x="1776880" y="2629186"/>
            <a:ext cx="2082511" cy="2082511"/>
          </a:xfrm>
          <a:prstGeom prst="rect">
            <a:avLst/>
          </a:prstGeom>
        </p:spPr>
      </p:pic>
      <p:sp>
        <p:nvSpPr>
          <p:cNvPr id="38" name="四角形: 角を丸くする 37">
            <a:extLst>
              <a:ext uri="{FF2B5EF4-FFF2-40B4-BE49-F238E27FC236}">
                <a16:creationId xmlns:a16="http://schemas.microsoft.com/office/drawing/2014/main" id="{B30AA74E-2281-0E83-CDE0-FF840DC58628}"/>
              </a:ext>
            </a:extLst>
          </p:cNvPr>
          <p:cNvSpPr/>
          <p:nvPr/>
        </p:nvSpPr>
        <p:spPr>
          <a:xfrm>
            <a:off x="4389046"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6047990"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284" y="5205434"/>
            <a:ext cx="1484319" cy="1070964"/>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614468" y="5032066"/>
            <a:ext cx="5091295" cy="114672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や、</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ギフトカード</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5"/>
              </a:rPr>
              <a:t>https://4travel.jp/pointclub/</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4426" y="3427121"/>
            <a:ext cx="767330" cy="599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6668" y="3442229"/>
            <a:ext cx="825414" cy="644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319158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773306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213095430"/>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村上敦浩</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7458" y="3443067"/>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494898" y="3165159"/>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6194" y="3566739"/>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4301537" y="3162531"/>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8104" y="4391780"/>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2039582" y="4080618"/>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2945034" y="3174456"/>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6" name="図 25" descr="挿絵 が含まれている画像&#10;&#10;自動的に生成された説明">
            <a:extLst>
              <a:ext uri="{FF2B5EF4-FFF2-40B4-BE49-F238E27FC236}">
                <a16:creationId xmlns:a16="http://schemas.microsoft.com/office/drawing/2014/main" id="{5308C127-CF66-7A0C-150E-175AD9CC06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31686" y="4380960"/>
            <a:ext cx="1116000" cy="240870"/>
          </a:xfrm>
          <a:prstGeom prst="rect">
            <a:avLst/>
          </a:prstGeom>
        </p:spPr>
      </p:pic>
      <p:sp>
        <p:nvSpPr>
          <p:cNvPr id="27" name="タイトル 26">
            <a:extLst>
              <a:ext uri="{FF2B5EF4-FFF2-40B4-BE49-F238E27FC236}">
                <a16:creationId xmlns:a16="http://schemas.microsoft.com/office/drawing/2014/main" id="{4329F3CD-A30B-F8AC-8085-9132BCE50AD8}"/>
              </a:ext>
            </a:extLst>
          </p:cNvPr>
          <p:cNvSpPr txBox="1">
            <a:spLocks/>
          </p:cNvSpPr>
          <p:nvPr/>
        </p:nvSpPr>
        <p:spPr>
          <a:xfrm>
            <a:off x="3795424" y="407990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総合映画情報サイト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2"/>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a:extLst>
              <a:ext uri="{FF2B5EF4-FFF2-40B4-BE49-F238E27FC236}">
                <a16:creationId xmlns:a16="http://schemas.microsoft.com/office/drawing/2014/main" id="{D72EEE60-6261-2AC1-52C3-F40E8DFC918A}"/>
              </a:ext>
            </a:extLst>
          </p:cNvPr>
          <p:cNvPicPr>
            <a:picLocks noChangeAspect="1"/>
          </p:cNvPicPr>
          <p:nvPr/>
        </p:nvPicPr>
        <p:blipFill>
          <a:blip r:embed="rId13"/>
          <a:stretch>
            <a:fillRect/>
          </a:stretch>
        </p:blipFill>
        <p:spPr>
          <a:xfrm>
            <a:off x="2978771" y="3513768"/>
            <a:ext cx="1440001" cy="336522"/>
          </a:xfrm>
          <a:prstGeom prst="rect">
            <a:avLst/>
          </a:prstGeom>
        </p:spPr>
      </p:pic>
    </p:spTree>
    <p:extLst>
      <p:ext uri="{BB962C8B-B14F-4D97-AF65-F5344CB8AC3E}">
        <p14:creationId xmlns:p14="http://schemas.microsoft.com/office/powerpoint/2010/main" val="40448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海外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国内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制作オプション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キャンペーン企画オプション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誘導枠</a:t>
            </a:r>
          </a:p>
        </p:txBody>
      </p:sp>
    </p:spTree>
    <p:extLst>
      <p:ext uri="{BB962C8B-B14F-4D97-AF65-F5344CB8AC3E}">
        <p14:creationId xmlns:p14="http://schemas.microsoft.com/office/powerpoint/2010/main" val="128872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313703"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825654" y="3150129"/>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海外ライトプラン</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90" y="670565"/>
            <a:ext cx="3043080"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海外オーダーメイドプラン</a:t>
            </a: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5654" y="1817360"/>
            <a:ext cx="4037569"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6,000PV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5" y="1775999"/>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869251" y="603939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407764"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521092"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533774"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8E017243-F204-E821-9A9A-1F40017BF5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776" y="3238268"/>
            <a:ext cx="1872000" cy="2831208"/>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891995" y="604848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808960" y="324543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0" name="図 19" descr="グラフィカル ユーザー インターフェイス, Web サイト&#10;&#10;自動的に生成された説明">
            <a:extLst>
              <a:ext uri="{FF2B5EF4-FFF2-40B4-BE49-F238E27FC236}">
                <a16:creationId xmlns:a16="http://schemas.microsoft.com/office/drawing/2014/main" id="{89578664-1CCC-C30A-9EF3-754BF8889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5514" y="3319753"/>
            <a:ext cx="2016000" cy="2823982"/>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AFCAEAEB-B154-8613-D375-59FB3B778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3757" y="3499417"/>
            <a:ext cx="2016000" cy="2653414"/>
          </a:xfrm>
          <a:prstGeom prst="rect">
            <a:avLst/>
          </a:prstGeom>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367700"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533774"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23D6927F-7537-CF38-C757-7DA4B6BB31C2}"/>
              </a:ext>
            </a:extLst>
          </p:cNvPr>
          <p:cNvSpPr/>
          <p:nvPr/>
        </p:nvSpPr>
        <p:spPr>
          <a:xfrm>
            <a:off x="8519499"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5" name="図 24" descr="テキスト&#10;&#10;自動的に生成された説明">
            <a:extLst>
              <a:ext uri="{FF2B5EF4-FFF2-40B4-BE49-F238E27FC236}">
                <a16:creationId xmlns:a16="http://schemas.microsoft.com/office/drawing/2014/main" id="{627A57F2-91AC-8543-85B9-A68523DD23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5920" y="3281228"/>
            <a:ext cx="1872000" cy="1575828"/>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888036" y="3238268"/>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835226" y="6000834"/>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8" name="図 27" descr="テキスト&#10;&#10;自動的に生成された説明">
            <a:extLst>
              <a:ext uri="{FF2B5EF4-FFF2-40B4-BE49-F238E27FC236}">
                <a16:creationId xmlns:a16="http://schemas.microsoft.com/office/drawing/2014/main" id="{81AB665B-7F7D-78C7-9CD2-15CE3721E3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9847" y="4826372"/>
            <a:ext cx="1872000" cy="1172529"/>
          </a:xfrm>
          <a:prstGeom prst="rect">
            <a:avLst/>
          </a:prstGeom>
        </p:spPr>
      </p:pic>
      <p:sp>
        <p:nvSpPr>
          <p:cNvPr id="29" name="フリーフォーム: 図形 28">
            <a:extLst>
              <a:ext uri="{FF2B5EF4-FFF2-40B4-BE49-F238E27FC236}">
                <a16:creationId xmlns:a16="http://schemas.microsoft.com/office/drawing/2014/main" id="{281CD953-E53D-DB67-1DD4-6F4CACFDD9E0}"/>
              </a:ext>
            </a:extLst>
          </p:cNvPr>
          <p:cNvSpPr/>
          <p:nvPr/>
        </p:nvSpPr>
        <p:spPr>
          <a:xfrm>
            <a:off x="2842798" y="478407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2000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815933" y="6017973"/>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コンテンツ プレースホルダー 6">
            <a:extLst>
              <a:ext uri="{FF2B5EF4-FFF2-40B4-BE49-F238E27FC236}">
                <a16:creationId xmlns:a16="http://schemas.microsoft.com/office/drawing/2014/main" id="{44AFFEBF-003B-1C8B-A74A-027B80C2806B}"/>
              </a:ext>
            </a:extLst>
          </p:cNvPr>
          <p:cNvSpPr txBox="1">
            <a:spLocks/>
          </p:cNvSpPr>
          <p:nvPr/>
        </p:nvSpPr>
        <p:spPr>
          <a:xfrm>
            <a:off x="8820357" y="1775998"/>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13,000PV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1" name="正方形/長方形 30">
            <a:extLst>
              <a:ext uri="{FF2B5EF4-FFF2-40B4-BE49-F238E27FC236}">
                <a16:creationId xmlns:a16="http://schemas.microsoft.com/office/drawing/2014/main" id="{85FE482E-9303-210A-813E-A2FB0FAEA1C6}"/>
              </a:ext>
            </a:extLst>
          </p:cNvPr>
          <p:cNvSpPr/>
          <p:nvPr/>
        </p:nvSpPr>
        <p:spPr>
          <a:xfrm>
            <a:off x="6105029" y="313774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FAA0B495-E3F0-5171-3441-B8D5580316DC}"/>
              </a:ext>
            </a:extLst>
          </p:cNvPr>
          <p:cNvSpPr/>
          <p:nvPr/>
        </p:nvSpPr>
        <p:spPr>
          <a:xfrm>
            <a:off x="711548" y="3135224"/>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01AC0A80-CB6A-7DDC-6607-A446292C06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4118" y="3237833"/>
            <a:ext cx="2016000" cy="2798009"/>
          </a:xfrm>
          <a:prstGeom prst="rect">
            <a:avLst/>
          </a:prstGeom>
          <a:ln w="76200">
            <a:noFill/>
          </a:ln>
        </p:spPr>
      </p:pic>
      <p:sp>
        <p:nvSpPr>
          <p:cNvPr id="34" name="テキスト ボックス 33">
            <a:extLst>
              <a:ext uri="{FF2B5EF4-FFF2-40B4-BE49-F238E27FC236}">
                <a16:creationId xmlns:a16="http://schemas.microsoft.com/office/drawing/2014/main" id="{7B08A043-FFE7-C7BC-79B4-F2912C0D17B7}"/>
              </a:ext>
            </a:extLst>
          </p:cNvPr>
          <p:cNvSpPr txBox="1"/>
          <p:nvPr/>
        </p:nvSpPr>
        <p:spPr>
          <a:xfrm>
            <a:off x="602679" y="757794"/>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国内ライトプラン</a:t>
            </a:r>
          </a:p>
        </p:txBody>
      </p:sp>
      <p:sp>
        <p:nvSpPr>
          <p:cNvPr id="35" name="タイトル 26">
            <a:extLst>
              <a:ext uri="{FF2B5EF4-FFF2-40B4-BE49-F238E27FC236}">
                <a16:creationId xmlns:a16="http://schemas.microsoft.com/office/drawing/2014/main" id="{BCC2AAE3-EC6F-8626-32BC-17CEB6FB8B7B}"/>
              </a:ext>
            </a:extLst>
          </p:cNvPr>
          <p:cNvSpPr txBox="1">
            <a:spLocks/>
          </p:cNvSpPr>
          <p:nvPr/>
        </p:nvSpPr>
        <p:spPr>
          <a:xfrm>
            <a:off x="647135" y="1104567"/>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36" name="テキスト ボックス 35">
            <a:extLst>
              <a:ext uri="{FF2B5EF4-FFF2-40B4-BE49-F238E27FC236}">
                <a16:creationId xmlns:a16="http://schemas.microsoft.com/office/drawing/2014/main" id="{66A4C691-ED5F-365B-5F4C-521B528FD212}"/>
              </a:ext>
            </a:extLst>
          </p:cNvPr>
          <p:cNvSpPr txBox="1"/>
          <p:nvPr/>
        </p:nvSpPr>
        <p:spPr>
          <a:xfrm>
            <a:off x="5941491" y="757794"/>
            <a:ext cx="295465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国内オーダーメイドプラン</a:t>
            </a:r>
          </a:p>
        </p:txBody>
      </p:sp>
      <p:sp>
        <p:nvSpPr>
          <p:cNvPr id="37" name="タイトル 26">
            <a:extLst>
              <a:ext uri="{FF2B5EF4-FFF2-40B4-BE49-F238E27FC236}">
                <a16:creationId xmlns:a16="http://schemas.microsoft.com/office/drawing/2014/main" id="{00E5CD5E-7BE2-8CAB-DF74-1952B224FD7E}"/>
              </a:ext>
            </a:extLst>
          </p:cNvPr>
          <p:cNvSpPr txBox="1">
            <a:spLocks/>
          </p:cNvSpPr>
          <p:nvPr/>
        </p:nvSpPr>
        <p:spPr>
          <a:xfrm>
            <a:off x="5985947" y="1104567"/>
            <a:ext cx="4678935"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pic>
        <p:nvPicPr>
          <p:cNvPr id="38" name="図 37" descr="カレンダー&#10;&#10;低い精度で自動的に生成された説明">
            <a:extLst>
              <a:ext uri="{FF2B5EF4-FFF2-40B4-BE49-F238E27FC236}">
                <a16:creationId xmlns:a16="http://schemas.microsoft.com/office/drawing/2014/main" id="{8E161A9F-6384-9491-1A3F-44A96E009D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417" y="3235127"/>
            <a:ext cx="1872000" cy="2798007"/>
          </a:xfrm>
          <a:prstGeom prst="rect">
            <a:avLst/>
          </a:prstGeom>
          <a:ln w="76200">
            <a:noFill/>
          </a:ln>
        </p:spPr>
      </p:pic>
      <p:pic>
        <p:nvPicPr>
          <p:cNvPr id="39" name="図 38" descr="テキスト が含まれている画像&#10;&#10;自動的に生成された説明">
            <a:extLst>
              <a:ext uri="{FF2B5EF4-FFF2-40B4-BE49-F238E27FC236}">
                <a16:creationId xmlns:a16="http://schemas.microsoft.com/office/drawing/2014/main" id="{E60A6CC4-A685-4EF3-91A8-9D4AEB2EAC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4611" y="3262441"/>
            <a:ext cx="1872000" cy="2798008"/>
          </a:xfrm>
          <a:prstGeom prst="rect">
            <a:avLst/>
          </a:prstGeom>
          <a:ln w="76200">
            <a:noFill/>
          </a:ln>
        </p:spPr>
      </p:pic>
      <p:sp>
        <p:nvSpPr>
          <p:cNvPr id="40" name="コンテンツ プレースホルダー 6">
            <a:extLst>
              <a:ext uri="{FF2B5EF4-FFF2-40B4-BE49-F238E27FC236}">
                <a16:creationId xmlns:a16="http://schemas.microsoft.com/office/drawing/2014/main" id="{C7B08D3F-9158-4317-A856-92FE313BC8BD}"/>
              </a:ext>
            </a:extLst>
          </p:cNvPr>
          <p:cNvSpPr txBox="1">
            <a:spLocks/>
          </p:cNvSpPr>
          <p:nvPr/>
        </p:nvSpPr>
        <p:spPr>
          <a:xfrm>
            <a:off x="714642" y="1777877"/>
            <a:ext cx="4037569"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\800,000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C4C30E8F-B542-CA13-3666-AC706BC53C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6191077" y="3226736"/>
            <a:ext cx="2016000" cy="2798009"/>
          </a:xfrm>
          <a:prstGeom prst="rect">
            <a:avLst/>
          </a:prstGeom>
          <a:ln w="76200">
            <a:noFill/>
          </a:ln>
        </p:spPr>
      </p:pic>
      <p:sp>
        <p:nvSpPr>
          <p:cNvPr id="42" name="コンテンツ プレースホルダー 6">
            <a:extLst>
              <a:ext uri="{FF2B5EF4-FFF2-40B4-BE49-F238E27FC236}">
                <a16:creationId xmlns:a16="http://schemas.microsoft.com/office/drawing/2014/main" id="{9851DEDF-189E-E9A7-EB55-7C64C3E04FCE}"/>
              </a:ext>
            </a:extLst>
          </p:cNvPr>
          <p:cNvSpPr txBox="1">
            <a:spLocks/>
          </p:cNvSpPr>
          <p:nvPr/>
        </p:nvSpPr>
        <p:spPr>
          <a:xfrm>
            <a:off x="6096001" y="178293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3E66621E-541E-2718-6637-9442832FDE6E}"/>
              </a:ext>
            </a:extLst>
          </p:cNvPr>
          <p:cNvSpPr/>
          <p:nvPr/>
        </p:nvSpPr>
        <p:spPr>
          <a:xfrm>
            <a:off x="755145" y="602448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フリーフォーム: 図形 43">
            <a:extLst>
              <a:ext uri="{FF2B5EF4-FFF2-40B4-BE49-F238E27FC236}">
                <a16:creationId xmlns:a16="http://schemas.microsoft.com/office/drawing/2014/main" id="{6C39A13B-DF3B-F16A-A759-B96FA6B14435}"/>
              </a:ext>
            </a:extLst>
          </p:cNvPr>
          <p:cNvSpPr/>
          <p:nvPr/>
        </p:nvSpPr>
        <p:spPr>
          <a:xfrm>
            <a:off x="2773930" y="322336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フリーフォーム: 図形 44">
            <a:extLst>
              <a:ext uri="{FF2B5EF4-FFF2-40B4-BE49-F238E27FC236}">
                <a16:creationId xmlns:a16="http://schemas.microsoft.com/office/drawing/2014/main" id="{10F8D34B-07FA-F2E2-D97A-0945F79BC2B8}"/>
              </a:ext>
            </a:extLst>
          </p:cNvPr>
          <p:cNvSpPr/>
          <p:nvPr/>
        </p:nvSpPr>
        <p:spPr>
          <a:xfrm>
            <a:off x="2701827" y="602761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フリーフォーム: 図形 45">
            <a:extLst>
              <a:ext uri="{FF2B5EF4-FFF2-40B4-BE49-F238E27FC236}">
                <a16:creationId xmlns:a16="http://schemas.microsoft.com/office/drawing/2014/main" id="{0970CD5C-FF94-F2C7-F399-8CC31618EA92}"/>
              </a:ext>
            </a:extLst>
          </p:cNvPr>
          <p:cNvSpPr/>
          <p:nvPr/>
        </p:nvSpPr>
        <p:spPr>
          <a:xfrm>
            <a:off x="6199090" y="599743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7" name="フリーフォーム: 図形 46">
            <a:extLst>
              <a:ext uri="{FF2B5EF4-FFF2-40B4-BE49-F238E27FC236}">
                <a16:creationId xmlns:a16="http://schemas.microsoft.com/office/drawing/2014/main" id="{B5635B65-C3BD-2CEE-FFCB-B0BFC987652E}"/>
              </a:ext>
            </a:extLst>
          </p:cNvPr>
          <p:cNvSpPr/>
          <p:nvPr/>
        </p:nvSpPr>
        <p:spPr>
          <a:xfrm>
            <a:off x="8312418" y="596339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8" name="フリーフォーム: 図形 47">
            <a:extLst>
              <a:ext uri="{FF2B5EF4-FFF2-40B4-BE49-F238E27FC236}">
                <a16:creationId xmlns:a16="http://schemas.microsoft.com/office/drawing/2014/main" id="{06191039-2F30-EA1E-C2E1-ACB99391140D}"/>
              </a:ext>
            </a:extLst>
          </p:cNvPr>
          <p:cNvSpPr/>
          <p:nvPr/>
        </p:nvSpPr>
        <p:spPr>
          <a:xfrm>
            <a:off x="8325100" y="323914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コンテンツ プレースホルダー 6">
            <a:extLst>
              <a:ext uri="{FF2B5EF4-FFF2-40B4-BE49-F238E27FC236}">
                <a16:creationId xmlns:a16="http://schemas.microsoft.com/office/drawing/2014/main" id="{1795712A-FA00-F2AB-2B5E-4B8366A521DF}"/>
              </a:ext>
            </a:extLst>
          </p:cNvPr>
          <p:cNvSpPr txBox="1">
            <a:spLocks/>
          </p:cNvSpPr>
          <p:nvPr/>
        </p:nvSpPr>
        <p:spPr>
          <a:xfrm>
            <a:off x="8573850" y="178712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49059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32</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運用型広告について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5149038"/>
            <a:chOff x="3266054" y="1775815"/>
            <a:chExt cx="3204568" cy="5454203"/>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5453796"/>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40</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52</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5454203"/>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62</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65</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運用型広告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運用型広告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67124" y="3117543"/>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76795" y="447881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76795" y="5842861"/>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20</a:t>
            </a:fld>
            <a:endParaRPr kumimoji="1" lang="ja-JP" altLang="en-US" sz="1050" dirty="0"/>
          </a:p>
        </p:txBody>
      </p:sp>
      <p:sp>
        <p:nvSpPr>
          <p:cNvPr id="2" name="テキスト プレースホルダー 8">
            <a:extLst>
              <a:ext uri="{FF2B5EF4-FFF2-40B4-BE49-F238E27FC236}">
                <a16:creationId xmlns:a16="http://schemas.microsoft.com/office/drawing/2014/main" id="{84594696-EAA5-13D9-F152-C14961AE36C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67DF3A12-FFFB-5B8B-2E7E-BF34D5E7345B}"/>
              </a:ext>
            </a:extLst>
          </p:cNvPr>
          <p:cNvSpPr txBox="1">
            <a:spLocks/>
          </p:cNvSpPr>
          <p:nvPr/>
        </p:nvSpPr>
        <p:spPr>
          <a:xfrm>
            <a:off x="779467" y="1673990"/>
            <a:ext cx="7201866"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8C9585B4-9CD4-7352-0713-0ADAE9A8990A}"/>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4C1B8CA-78D5-FE7E-0C7F-1D40A43333EC}"/>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3DA7D6AA-0A70-7B36-4E54-3037273CA063}"/>
              </a:ext>
            </a:extLst>
          </p:cNvPr>
          <p:cNvSpPr txBox="1">
            <a:spLocks noChangeArrowheads="1"/>
          </p:cNvSpPr>
          <p:nvPr/>
        </p:nvSpPr>
        <p:spPr bwMode="auto">
          <a:xfrm>
            <a:off x="897658" y="6003722"/>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14CA0B21-9976-9068-D1D3-F5976EA42414}"/>
              </a:ext>
            </a:extLst>
          </p:cNvPr>
          <p:cNvSpPr/>
          <p:nvPr/>
        </p:nvSpPr>
        <p:spPr>
          <a:xfrm>
            <a:off x="5385857" y="4602405"/>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9C31E78-2284-CA11-24C0-539F028D3A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1053" y="2256137"/>
            <a:ext cx="1412124" cy="2588259"/>
          </a:xfrm>
          <a:prstGeom prst="rect">
            <a:avLst/>
          </a:prstGeom>
          <a:ln>
            <a:noFill/>
          </a:ln>
        </p:spPr>
      </p:pic>
      <p:sp>
        <p:nvSpPr>
          <p:cNvPr id="11" name="正方形/長方形 10">
            <a:extLst>
              <a:ext uri="{FF2B5EF4-FFF2-40B4-BE49-F238E27FC236}">
                <a16:creationId xmlns:a16="http://schemas.microsoft.com/office/drawing/2014/main" id="{565D329A-AC0B-16B1-D97A-379800A06850}"/>
              </a:ext>
            </a:extLst>
          </p:cNvPr>
          <p:cNvSpPr/>
          <p:nvPr/>
        </p:nvSpPr>
        <p:spPr bwMode="auto">
          <a:xfrm>
            <a:off x="1191643" y="2728696"/>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1C07F307-8E97-5904-E851-6DC970AA4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387" y="2265762"/>
            <a:ext cx="1546914" cy="3441761"/>
          </a:xfrm>
          <a:prstGeom prst="rect">
            <a:avLst/>
          </a:prstGeom>
          <a:ln>
            <a:noFill/>
          </a:ln>
        </p:spPr>
      </p:pic>
      <p:sp>
        <p:nvSpPr>
          <p:cNvPr id="13" name="Rectangle 55">
            <a:extLst>
              <a:ext uri="{FF2B5EF4-FFF2-40B4-BE49-F238E27FC236}">
                <a16:creationId xmlns:a16="http://schemas.microsoft.com/office/drawing/2014/main" id="{AF7EB2B1-1CAF-8FBB-0D8C-113C24A8C782}"/>
              </a:ext>
            </a:extLst>
          </p:cNvPr>
          <p:cNvSpPr>
            <a:spLocks noChangeArrowheads="1"/>
          </p:cNvSpPr>
          <p:nvPr/>
        </p:nvSpPr>
        <p:spPr bwMode="auto">
          <a:xfrm>
            <a:off x="1856872" y="2384528"/>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DD9AAB25-9690-9D6A-AC69-E0B2E3EF5028}"/>
              </a:ext>
            </a:extLst>
          </p:cNvPr>
          <p:cNvSpPr>
            <a:spLocks noChangeArrowheads="1"/>
          </p:cNvSpPr>
          <p:nvPr/>
        </p:nvSpPr>
        <p:spPr bwMode="auto">
          <a:xfrm>
            <a:off x="3575063" y="2610108"/>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BDAF1CB-69B7-883B-A8FF-F5C4382451C0}"/>
              </a:ext>
            </a:extLst>
          </p:cNvPr>
          <p:cNvSpPr/>
          <p:nvPr/>
        </p:nvSpPr>
        <p:spPr bwMode="auto">
          <a:xfrm>
            <a:off x="4325884" y="2245470"/>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AF7D6D14-6B28-DD10-D715-DAC0F00BD4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4812" y="2256137"/>
            <a:ext cx="1071379" cy="3864545"/>
          </a:xfrm>
          <a:prstGeom prst="rect">
            <a:avLst/>
          </a:prstGeom>
          <a:ln>
            <a:noFill/>
          </a:ln>
        </p:spPr>
      </p:pic>
      <p:pic>
        <p:nvPicPr>
          <p:cNvPr id="17" name="図 16">
            <a:extLst>
              <a:ext uri="{FF2B5EF4-FFF2-40B4-BE49-F238E27FC236}">
                <a16:creationId xmlns:a16="http://schemas.microsoft.com/office/drawing/2014/main" id="{9779D9C5-26ED-8C47-9602-10FB3D378A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121" y="2275466"/>
            <a:ext cx="1593988" cy="1627224"/>
          </a:xfrm>
          <a:prstGeom prst="rect">
            <a:avLst/>
          </a:prstGeom>
        </p:spPr>
      </p:pic>
      <p:sp>
        <p:nvSpPr>
          <p:cNvPr id="18" name="Rectangle 55">
            <a:extLst>
              <a:ext uri="{FF2B5EF4-FFF2-40B4-BE49-F238E27FC236}">
                <a16:creationId xmlns:a16="http://schemas.microsoft.com/office/drawing/2014/main" id="{DAE8EF81-52FA-8C4C-76F7-D31799320CFC}"/>
              </a:ext>
            </a:extLst>
          </p:cNvPr>
          <p:cNvSpPr>
            <a:spLocks noChangeArrowheads="1"/>
          </p:cNvSpPr>
          <p:nvPr/>
        </p:nvSpPr>
        <p:spPr bwMode="auto">
          <a:xfrm>
            <a:off x="5396004" y="2518673"/>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6B5666D6-0F0A-28B1-6791-137798F400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19906" y="3740489"/>
            <a:ext cx="1583291" cy="1733063"/>
          </a:xfrm>
          <a:prstGeom prst="rect">
            <a:avLst/>
          </a:prstGeom>
        </p:spPr>
      </p:pic>
      <p:pic>
        <p:nvPicPr>
          <p:cNvPr id="20" name="図 19">
            <a:extLst>
              <a:ext uri="{FF2B5EF4-FFF2-40B4-BE49-F238E27FC236}">
                <a16:creationId xmlns:a16="http://schemas.microsoft.com/office/drawing/2014/main" id="{98F1527D-EA84-297D-DCEC-AF33B87958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01320" y="3954441"/>
            <a:ext cx="545595" cy="920020"/>
          </a:xfrm>
          <a:prstGeom prst="rect">
            <a:avLst/>
          </a:prstGeom>
        </p:spPr>
      </p:pic>
      <p:sp>
        <p:nvSpPr>
          <p:cNvPr id="21" name="Rectangle 55">
            <a:extLst>
              <a:ext uri="{FF2B5EF4-FFF2-40B4-BE49-F238E27FC236}">
                <a16:creationId xmlns:a16="http://schemas.microsoft.com/office/drawing/2014/main" id="{E25E01BB-DFAA-FC43-1BF5-59F0980A3FB0}"/>
              </a:ext>
            </a:extLst>
          </p:cNvPr>
          <p:cNvSpPr>
            <a:spLocks noChangeArrowheads="1"/>
          </p:cNvSpPr>
          <p:nvPr/>
        </p:nvSpPr>
        <p:spPr bwMode="auto">
          <a:xfrm>
            <a:off x="5428453" y="4429774"/>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F69C5A7F-9E5D-127C-3633-908DF184F7CF}"/>
              </a:ext>
            </a:extLst>
          </p:cNvPr>
          <p:cNvSpPr txBox="1">
            <a:spLocks noChangeArrowheads="1"/>
          </p:cNvSpPr>
          <p:nvPr/>
        </p:nvSpPr>
        <p:spPr bwMode="auto">
          <a:xfrm>
            <a:off x="5943522" y="3984461"/>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ABF92253-5C40-45B3-C963-C56C6152E6A5}"/>
              </a:ext>
            </a:extLst>
          </p:cNvPr>
          <p:cNvCxnSpPr>
            <a:cxnSpLocks/>
          </p:cNvCxnSpPr>
          <p:nvPr/>
        </p:nvCxnSpPr>
        <p:spPr>
          <a:xfrm>
            <a:off x="5981711" y="3948697"/>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65B03D92-7355-E3A2-8D53-464E985A28D4}"/>
              </a:ext>
            </a:extLst>
          </p:cNvPr>
          <p:cNvSpPr txBox="1">
            <a:spLocks noChangeArrowheads="1"/>
          </p:cNvSpPr>
          <p:nvPr/>
        </p:nvSpPr>
        <p:spPr bwMode="auto">
          <a:xfrm>
            <a:off x="2549595" y="1948175"/>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C78FD49C-1D58-921F-CE50-E43E4A243136}"/>
              </a:ext>
            </a:extLst>
          </p:cNvPr>
          <p:cNvSpPr txBox="1">
            <a:spLocks noChangeArrowheads="1"/>
          </p:cNvSpPr>
          <p:nvPr/>
        </p:nvSpPr>
        <p:spPr bwMode="auto">
          <a:xfrm>
            <a:off x="4317861" y="1939230"/>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53279EE-D054-6D6B-1D8E-D4B22A67C454}"/>
              </a:ext>
            </a:extLst>
          </p:cNvPr>
          <p:cNvSpPr txBox="1">
            <a:spLocks noChangeArrowheads="1"/>
          </p:cNvSpPr>
          <p:nvPr/>
        </p:nvSpPr>
        <p:spPr bwMode="auto">
          <a:xfrm>
            <a:off x="6196152" y="1909353"/>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B7423512-E13E-9AF6-0F2C-98EFA9EB96FD}"/>
              </a:ext>
            </a:extLst>
          </p:cNvPr>
          <p:cNvSpPr txBox="1">
            <a:spLocks noChangeArrowheads="1"/>
          </p:cNvSpPr>
          <p:nvPr/>
        </p:nvSpPr>
        <p:spPr bwMode="auto">
          <a:xfrm>
            <a:off x="1157748" y="2011155"/>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805EFF8F-E68A-274B-5C21-326B57FBEBD0}"/>
              </a:ext>
            </a:extLst>
          </p:cNvPr>
          <p:cNvSpPr/>
          <p:nvPr/>
        </p:nvSpPr>
        <p:spPr>
          <a:xfrm>
            <a:off x="799681" y="4810052"/>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F57D879-F99F-CFC5-4135-9F639F615442}"/>
              </a:ext>
            </a:extLst>
          </p:cNvPr>
          <p:cNvSpPr/>
          <p:nvPr/>
        </p:nvSpPr>
        <p:spPr bwMode="auto">
          <a:xfrm>
            <a:off x="939299" y="4273862"/>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AE3F2414-288A-D08B-CED3-21A25FED52FC}"/>
              </a:ext>
            </a:extLst>
          </p:cNvPr>
          <p:cNvSpPr/>
          <p:nvPr/>
        </p:nvSpPr>
        <p:spPr bwMode="auto">
          <a:xfrm>
            <a:off x="2566924" y="3071833"/>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2A87D632-74E4-2007-6934-B72F977EB3AB}"/>
              </a:ext>
            </a:extLst>
          </p:cNvPr>
          <p:cNvSpPr/>
          <p:nvPr/>
        </p:nvSpPr>
        <p:spPr>
          <a:xfrm>
            <a:off x="2478839" y="5632365"/>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0FD384C4-C2B0-E125-7A4F-587B1413C316}"/>
              </a:ext>
            </a:extLst>
          </p:cNvPr>
          <p:cNvSpPr/>
          <p:nvPr/>
        </p:nvSpPr>
        <p:spPr bwMode="auto">
          <a:xfrm>
            <a:off x="5381189" y="3968552"/>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4CCC4FB8-6173-0241-05A4-170276A78E3C}"/>
              </a:ext>
            </a:extLst>
          </p:cNvPr>
          <p:cNvSpPr/>
          <p:nvPr/>
        </p:nvSpPr>
        <p:spPr bwMode="auto">
          <a:xfrm>
            <a:off x="4356220" y="5477543"/>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6561412-AD92-DD9D-BBB8-2EF99239D7F6}"/>
              </a:ext>
            </a:extLst>
          </p:cNvPr>
          <p:cNvSpPr/>
          <p:nvPr/>
        </p:nvSpPr>
        <p:spPr>
          <a:xfrm>
            <a:off x="4243136" y="3792619"/>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3225D3F7-353A-33D8-11BA-1E4F141F9042}"/>
              </a:ext>
            </a:extLst>
          </p:cNvPr>
          <p:cNvSpPr/>
          <p:nvPr/>
        </p:nvSpPr>
        <p:spPr bwMode="auto">
          <a:xfrm>
            <a:off x="6404812" y="4680124"/>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38A0C057-9F4D-4285-31D9-80AF8B02D42A}"/>
              </a:ext>
            </a:extLst>
          </p:cNvPr>
          <p:cNvSpPr/>
          <p:nvPr/>
        </p:nvSpPr>
        <p:spPr>
          <a:xfrm>
            <a:off x="6285840" y="6087323"/>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A0A76D2C-ED3A-5ABF-5D02-0AFFFD32AE9F}"/>
              </a:ext>
            </a:extLst>
          </p:cNvPr>
          <p:cNvSpPr txBox="1">
            <a:spLocks/>
          </p:cNvSpPr>
          <p:nvPr/>
        </p:nvSpPr>
        <p:spPr>
          <a:xfrm>
            <a:off x="9006942"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2E511E13-5BA2-8FC6-D126-6CF9513DA5C1}"/>
              </a:ext>
            </a:extLst>
          </p:cNvPr>
          <p:cNvGrpSpPr/>
          <p:nvPr/>
        </p:nvGrpSpPr>
        <p:grpSpPr>
          <a:xfrm>
            <a:off x="9125124" y="2040488"/>
            <a:ext cx="1641707" cy="4280765"/>
            <a:chOff x="7027636" y="1710147"/>
            <a:chExt cx="1784585" cy="4653320"/>
          </a:xfrm>
        </p:grpSpPr>
        <p:pic>
          <p:nvPicPr>
            <p:cNvPr id="39" name="図 38">
              <a:extLst>
                <a:ext uri="{FF2B5EF4-FFF2-40B4-BE49-F238E27FC236}">
                  <a16:creationId xmlns:a16="http://schemas.microsoft.com/office/drawing/2014/main" id="{D60108AA-9002-F763-529A-59B0891157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702104C5-7FC6-BDA2-4333-E9B8084D3AC6}"/>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A0C74A5D-E157-DC50-B348-79EA91CFCAED}"/>
              </a:ext>
            </a:extLst>
          </p:cNvPr>
          <p:cNvSpPr/>
          <p:nvPr/>
        </p:nvSpPr>
        <p:spPr>
          <a:xfrm>
            <a:off x="8133066" y="3736232"/>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4D7B52C4-2958-E3F8-0437-5631B1ADF7ED}"/>
              </a:ext>
            </a:extLst>
          </p:cNvPr>
          <p:cNvGrpSpPr/>
          <p:nvPr/>
        </p:nvGrpSpPr>
        <p:grpSpPr>
          <a:xfrm>
            <a:off x="1114508" y="5047210"/>
            <a:ext cx="914400" cy="914400"/>
            <a:chOff x="582931" y="5060893"/>
            <a:chExt cx="914400" cy="914400"/>
          </a:xfrm>
        </p:grpSpPr>
        <p:sp>
          <p:nvSpPr>
            <p:cNvPr id="43" name="正方形/長方形 42">
              <a:extLst>
                <a:ext uri="{FF2B5EF4-FFF2-40B4-BE49-F238E27FC236}">
                  <a16:creationId xmlns:a16="http://schemas.microsoft.com/office/drawing/2014/main" id="{D344D3A3-18D9-2547-FDE3-69A286D48BF9}"/>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968654FC-841F-ACFA-EB6E-74E14FE674D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B3403D12-1469-2EAA-3104-AF9A78759CA6}"/>
              </a:ext>
            </a:extLst>
          </p:cNvPr>
          <p:cNvSpPr txBox="1">
            <a:spLocks noChangeArrowheads="1"/>
          </p:cNvSpPr>
          <p:nvPr/>
        </p:nvSpPr>
        <p:spPr bwMode="auto">
          <a:xfrm>
            <a:off x="1016543" y="4999448"/>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F8B8DB0B-AAF6-3670-B458-90164040E35D}"/>
              </a:ext>
            </a:extLst>
          </p:cNvPr>
          <p:cNvSpPr>
            <a:spLocks noChangeArrowheads="1"/>
          </p:cNvSpPr>
          <p:nvPr/>
        </p:nvSpPr>
        <p:spPr bwMode="auto">
          <a:xfrm>
            <a:off x="6515690" y="2362990"/>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8529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\240,000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10;&#10;自動的に生成された説明">
            <a:extLst>
              <a:ext uri="{FF2B5EF4-FFF2-40B4-BE49-F238E27FC236}">
                <a16:creationId xmlns:a16="http://schemas.microsoft.com/office/drawing/2014/main" id="{8DB128CC-120C-4B8E-A5BC-CED9882D6C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7245512" y="1021407"/>
            <a:ext cx="3513948" cy="5397081"/>
          </a:xfrm>
          <a:prstGeom prst="rect">
            <a:avLst/>
          </a:prstGeom>
          <a:ln w="76200">
            <a:solidFill>
              <a:schemeClr val="accent3">
                <a:lumMod val="20000"/>
                <a:lumOff val="80000"/>
              </a:schemeClr>
            </a:solidFill>
          </a:ln>
        </p:spPr>
      </p:pic>
      <p:sp>
        <p:nvSpPr>
          <p:cNvPr id="11" name="フリーフォーム: 図形 10">
            <a:extLst>
              <a:ext uri="{FF2B5EF4-FFF2-40B4-BE49-F238E27FC236}">
                <a16:creationId xmlns:a16="http://schemas.microsoft.com/office/drawing/2014/main" id="{7F5A291F-B92A-405B-91C4-353DEA9E3DF9}"/>
              </a:ext>
            </a:extLst>
          </p:cNvPr>
          <p:cNvSpPr/>
          <p:nvPr/>
        </p:nvSpPr>
        <p:spPr>
          <a:xfrm>
            <a:off x="7158113" y="6482648"/>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23</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テキスト プレースホルダー 8">
            <a:extLst>
              <a:ext uri="{FF2B5EF4-FFF2-40B4-BE49-F238E27FC236}">
                <a16:creationId xmlns:a16="http://schemas.microsoft.com/office/drawing/2014/main" id="{974D6349-3F25-769C-736D-AC56BA4231D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4" name="タイトル 1">
            <a:extLst>
              <a:ext uri="{FF2B5EF4-FFF2-40B4-BE49-F238E27FC236}">
                <a16:creationId xmlns:a16="http://schemas.microsoft.com/office/drawing/2014/main" id="{BC13C1A8-7659-8768-BD9F-D55DCC75C41F}"/>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フォトコンテストキャンペーン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sp>
        <p:nvSpPr>
          <p:cNvPr id="15" name="コンテンツ プレースホルダー 6">
            <a:extLst>
              <a:ext uri="{FF2B5EF4-FFF2-40B4-BE49-F238E27FC236}">
                <a16:creationId xmlns:a16="http://schemas.microsoft.com/office/drawing/2014/main" id="{1863BF3F-6252-8A0F-0A90-BD72082059A6}"/>
              </a:ext>
            </a:extLst>
          </p:cNvPr>
          <p:cNvSpPr txBox="1">
            <a:spLocks/>
          </p:cNvSpPr>
          <p:nvPr/>
        </p:nvSpPr>
        <p:spPr>
          <a:xfrm>
            <a:off x="424255" y="1194485"/>
            <a:ext cx="5942770" cy="525752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専用の投稿システム</a:t>
            </a:r>
            <a:r>
              <a:rPr lang="ja-JP" altLang="en-US" sz="1200" dirty="0">
                <a:latin typeface="游ゴシック" panose="020B0400000000000000" pitchFamily="50" charset="-128"/>
                <a:ea typeface="游ゴシック" panose="020B0400000000000000" pitchFamily="50" charset="-128"/>
              </a:rPr>
              <a:t>でフォトコンテストキャンペーンが展開できます。全てのユーザーが自由に参加でき、応募された作品を企業</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へ活用することも可能です。</a:t>
            </a:r>
            <a:br>
              <a:rPr lang="en-US" altLang="ja-JP" sz="1200" dirty="0">
                <a:latin typeface="游ゴシック" panose="020B0400000000000000" pitchFamily="50" charset="-128"/>
                <a:ea typeface="游ゴシック" panose="020B0400000000000000" pitchFamily="50" charset="-128"/>
              </a:rPr>
            </a:br>
            <a:endParaRPr lang="en-US" altLang="ja-JP" sz="12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200" dirty="0">
                <a:latin typeface="游ゴシック" panose="020B0400000000000000" pitchFamily="50" charset="-128"/>
                <a:ea typeface="游ゴシック" panose="020B0400000000000000" pitchFamily="50" charset="-128"/>
              </a:rPr>
              <a:t>\300,000</a:t>
            </a:r>
            <a:r>
              <a:rPr lang="ja-JP" altLang="en-US" sz="1200"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タイアップ特集の実施期間と同日程にて写真応募を行います。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終了後の選考は、フォートラベル側もしくは広告主様側で行い、結果発表ページを制作公開します。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インセンティブ付与は、全てフォートラベルにて行います。</a:t>
            </a:r>
          </a:p>
          <a:p>
            <a:pPr marL="0" indent="0">
              <a:buFont typeface="Arial" panose="020B0604020202020204" pitchFamily="34" charset="0"/>
              <a:buNone/>
            </a:pPr>
            <a:endParaRPr lang="en-US" altLang="ja-JP" sz="12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15</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p>
        </p:txBody>
      </p:sp>
    </p:spTree>
    <p:extLst>
      <p:ext uri="{BB962C8B-B14F-4D97-AF65-F5344CB8AC3E}">
        <p14:creationId xmlns:p14="http://schemas.microsoft.com/office/powerpoint/2010/main" val="1808621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\400,000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674806"/>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発注主側に起因するリリース日遅延が発生した場合、終了日の変更はお受けできかねます（掲載期間短縮になります）。また、掲載料金についても変更はお受けできかねます。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27</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3826778" y="2548895"/>
            <a:ext cx="4538444" cy="2469844"/>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運用型広告について</a:t>
            </a: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セグメント概要</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利用可能セグメント一覧</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セグメント例①</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セグメント例②</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配信先</a:t>
            </a:r>
          </a:p>
        </p:txBody>
      </p:sp>
    </p:spTree>
    <p:extLst>
      <p:ext uri="{BB962C8B-B14F-4D97-AF65-F5344CB8AC3E}">
        <p14:creationId xmlns:p14="http://schemas.microsoft.com/office/powerpoint/2010/main" val="421290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運用型広告について</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5" y="570167"/>
            <a:ext cx="11811979"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カカクコムグループが保有する独自のオーディエンスデータなどカカクコムのアセットを活用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9FEC1F5-B796-9436-F08A-3A200685695E}"/>
              </a:ext>
            </a:extLst>
          </p:cNvPr>
          <p:cNvSpPr/>
          <p:nvPr/>
        </p:nvSpPr>
        <p:spPr>
          <a:xfrm>
            <a:off x="1884593" y="139814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2707045" y="2751801"/>
            <a:ext cx="495877" cy="174972"/>
          </a:xfrm>
          <a:prstGeom prst="rect">
            <a:avLst/>
          </a:prstGeom>
          <a:noFill/>
          <a:ln w="12700">
            <a:noFill/>
            <a:miter lim="800000"/>
            <a:headEnd/>
            <a:tailEnd/>
          </a:ln>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0" cstate="print"/>
          <a:stretch>
            <a:fillRect/>
          </a:stretch>
        </p:blipFill>
        <p:spPr>
          <a:xfrm>
            <a:off x="1728381" y="2759835"/>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1" cstate="print"/>
          <a:srcRect/>
          <a:stretch>
            <a:fillRect/>
          </a:stretch>
        </p:blipFill>
        <p:spPr bwMode="auto">
          <a:xfrm>
            <a:off x="1764859" y="2419087"/>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pic>
        <p:nvPicPr>
          <p:cNvPr id="27" name="図 26">
            <a:extLst>
              <a:ext uri="{FF2B5EF4-FFF2-40B4-BE49-F238E27FC236}">
                <a16:creationId xmlns:a16="http://schemas.microsoft.com/office/drawing/2014/main" id="{8BEF0152-1474-29F3-C16C-27D8BF2DBC47}"/>
              </a:ext>
            </a:extLst>
          </p:cNvPr>
          <p:cNvPicPr>
            <a:picLocks noChangeAspect="1"/>
          </p:cNvPicPr>
          <p:nvPr/>
        </p:nvPicPr>
        <p:blipFill>
          <a:blip r:embed="rId13"/>
          <a:stretch>
            <a:fillRect/>
          </a:stretch>
        </p:blipFill>
        <p:spPr>
          <a:xfrm>
            <a:off x="1906328" y="1612125"/>
            <a:ext cx="1225291" cy="124518"/>
          </a:xfrm>
          <a:prstGeom prst="rect">
            <a:avLst/>
          </a:prstGeom>
        </p:spPr>
      </p:pic>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705315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705077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899354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899116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9271" y="2569625"/>
            <a:ext cx="516002" cy="510358"/>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910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172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7433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②カカクコムオーディエンスデータは、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P.62</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254287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205931" y="194043"/>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20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graphicFrame>
        <p:nvGraphicFramePr>
          <p:cNvPr id="9" name="表 8">
            <a:extLst>
              <a:ext uri="{FF2B5EF4-FFF2-40B4-BE49-F238E27FC236}">
                <a16:creationId xmlns:a16="http://schemas.microsoft.com/office/drawing/2014/main" id="{252C6C6F-A00A-2A3E-18A3-899CF91ADF9A}"/>
              </a:ext>
            </a:extLst>
          </p:cNvPr>
          <p:cNvGraphicFramePr>
            <a:graphicFrameLocks noGrp="1"/>
          </p:cNvGraphicFramePr>
          <p:nvPr/>
        </p:nvGraphicFramePr>
        <p:xfrm>
          <a:off x="401321" y="1312186"/>
          <a:ext cx="11087822" cy="4845060"/>
        </p:xfrm>
        <a:graphic>
          <a:graphicData uri="http://schemas.openxmlformats.org/drawingml/2006/table">
            <a:tbl>
              <a:tblPr/>
              <a:tblGrid>
                <a:gridCol w="844117">
                  <a:extLst>
                    <a:ext uri="{9D8B030D-6E8A-4147-A177-3AD203B41FA5}">
                      <a16:colId xmlns:a16="http://schemas.microsoft.com/office/drawing/2014/main" val="2355520824"/>
                    </a:ext>
                  </a:extLst>
                </a:gridCol>
                <a:gridCol w="1151867">
                  <a:extLst>
                    <a:ext uri="{9D8B030D-6E8A-4147-A177-3AD203B41FA5}">
                      <a16:colId xmlns:a16="http://schemas.microsoft.com/office/drawing/2014/main" val="1450510134"/>
                    </a:ext>
                  </a:extLst>
                </a:gridCol>
                <a:gridCol w="1011181">
                  <a:extLst>
                    <a:ext uri="{9D8B030D-6E8A-4147-A177-3AD203B41FA5}">
                      <a16:colId xmlns:a16="http://schemas.microsoft.com/office/drawing/2014/main" val="2433005938"/>
                    </a:ext>
                  </a:extLst>
                </a:gridCol>
                <a:gridCol w="1433239">
                  <a:extLst>
                    <a:ext uri="{9D8B030D-6E8A-4147-A177-3AD203B41FA5}">
                      <a16:colId xmlns:a16="http://schemas.microsoft.com/office/drawing/2014/main" val="3705734812"/>
                    </a:ext>
                  </a:extLst>
                </a:gridCol>
                <a:gridCol w="870495">
                  <a:extLst>
                    <a:ext uri="{9D8B030D-6E8A-4147-A177-3AD203B41FA5}">
                      <a16:colId xmlns:a16="http://schemas.microsoft.com/office/drawing/2014/main" val="2823021926"/>
                    </a:ext>
                  </a:extLst>
                </a:gridCol>
                <a:gridCol w="1292553">
                  <a:extLst>
                    <a:ext uri="{9D8B030D-6E8A-4147-A177-3AD203B41FA5}">
                      <a16:colId xmlns:a16="http://schemas.microsoft.com/office/drawing/2014/main" val="713239688"/>
                    </a:ext>
                  </a:extLst>
                </a:gridCol>
                <a:gridCol w="729809">
                  <a:extLst>
                    <a:ext uri="{9D8B030D-6E8A-4147-A177-3AD203B41FA5}">
                      <a16:colId xmlns:a16="http://schemas.microsoft.com/office/drawing/2014/main" val="3901775590"/>
                    </a:ext>
                  </a:extLst>
                </a:gridCol>
                <a:gridCol w="1512376">
                  <a:extLst>
                    <a:ext uri="{9D8B030D-6E8A-4147-A177-3AD203B41FA5}">
                      <a16:colId xmlns:a16="http://schemas.microsoft.com/office/drawing/2014/main" val="726750331"/>
                    </a:ext>
                  </a:extLst>
                </a:gridCol>
                <a:gridCol w="729809">
                  <a:extLst>
                    <a:ext uri="{9D8B030D-6E8A-4147-A177-3AD203B41FA5}">
                      <a16:colId xmlns:a16="http://schemas.microsoft.com/office/drawing/2014/main" val="2597298282"/>
                    </a:ext>
                  </a:extLst>
                </a:gridCol>
                <a:gridCol w="1512376">
                  <a:extLst>
                    <a:ext uri="{9D8B030D-6E8A-4147-A177-3AD203B41FA5}">
                      <a16:colId xmlns:a16="http://schemas.microsoft.com/office/drawing/2014/main" val="1534763348"/>
                    </a:ext>
                  </a:extLst>
                </a:gridCol>
              </a:tblGrid>
              <a:tr h="220230">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エリア（国や都市なども可）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カテゴリー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旅行記タグ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064030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098571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4199103576"/>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2048070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31467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658149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1798995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旅行商品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2907391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27581469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5459364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8109454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5602395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6205125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331653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7190669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88088179"/>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46444145"/>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90140158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97151870"/>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9825970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519683077"/>
                  </a:ext>
                </a:extLst>
              </a:tr>
              <a:tr h="220230">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831359"/>
                  </a:ext>
                </a:extLst>
              </a:tr>
            </a:tbl>
          </a:graphicData>
        </a:graphic>
      </p:graphicFrame>
    </p:spTree>
    <p:extLst>
      <p:ext uri="{BB962C8B-B14F-4D97-AF65-F5344CB8AC3E}">
        <p14:creationId xmlns:p14="http://schemas.microsoft.com/office/powerpoint/2010/main" val="4288776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セグメント例</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763025"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812017"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38"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68945" y="619975"/>
            <a:ext cx="11251990" cy="1034443"/>
          </a:xfrm>
        </p:spPr>
        <p:txBody>
          <a:bodyPr>
            <a:normAutofit fontScale="90000"/>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が可能。また、</a:t>
            </a:r>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
        <p:nvSpPr>
          <p:cNvPr id="21" name="正方形/長方形 20">
            <a:extLst>
              <a:ext uri="{FF2B5EF4-FFF2-40B4-BE49-F238E27FC236}">
                <a16:creationId xmlns:a16="http://schemas.microsoft.com/office/drawing/2014/main" id="{22B0076C-A5D4-2D27-B66A-C04711906407}"/>
              </a:ext>
            </a:extLst>
          </p:cNvPr>
          <p:cNvSpPr/>
          <p:nvPr/>
        </p:nvSpPr>
        <p:spPr>
          <a:xfrm>
            <a:off x="1386843"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433"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193"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3309844"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3084326"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3100668"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6602"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65391" y="4474092"/>
            <a:ext cx="457100" cy="457100"/>
          </a:xfrm>
          <a:prstGeom prst="rect">
            <a:avLst/>
          </a:prstGeom>
        </p:spPr>
      </p:pic>
      <p:sp>
        <p:nvSpPr>
          <p:cNvPr id="31" name="四角形: 角を丸くする 30">
            <a:extLst>
              <a:ext uri="{FF2B5EF4-FFF2-40B4-BE49-F238E27FC236}">
                <a16:creationId xmlns:a16="http://schemas.microsoft.com/office/drawing/2014/main" id="{40372CB1-4342-A24F-7FE7-86AF593E9167}"/>
              </a:ext>
            </a:extLst>
          </p:cNvPr>
          <p:cNvSpPr/>
          <p:nvPr/>
        </p:nvSpPr>
        <p:spPr>
          <a:xfrm>
            <a:off x="6362216" y="214760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325A654B-88CB-AAB9-2105-4B7FA5332FAA}"/>
              </a:ext>
            </a:extLst>
          </p:cNvPr>
          <p:cNvSpPr/>
          <p:nvPr/>
        </p:nvSpPr>
        <p:spPr>
          <a:xfrm>
            <a:off x="6652206" y="306121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33" name="正方形/長方形 32">
            <a:extLst>
              <a:ext uri="{FF2B5EF4-FFF2-40B4-BE49-F238E27FC236}">
                <a16:creationId xmlns:a16="http://schemas.microsoft.com/office/drawing/2014/main" id="{DFFF277E-33F9-49B5-F703-8043F87EED3D}"/>
              </a:ext>
            </a:extLst>
          </p:cNvPr>
          <p:cNvSpPr/>
          <p:nvPr/>
        </p:nvSpPr>
        <p:spPr>
          <a:xfrm>
            <a:off x="8946337" y="306121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34" name="直線コネクタ 33">
            <a:extLst>
              <a:ext uri="{FF2B5EF4-FFF2-40B4-BE49-F238E27FC236}">
                <a16:creationId xmlns:a16="http://schemas.microsoft.com/office/drawing/2014/main" id="{E4461C22-D4C2-C0FA-37EC-826051D33C14}"/>
              </a:ext>
            </a:extLst>
          </p:cNvPr>
          <p:cNvCxnSpPr>
            <a:cxnSpLocks/>
          </p:cNvCxnSpPr>
          <p:nvPr/>
        </p:nvCxnSpPr>
        <p:spPr>
          <a:xfrm>
            <a:off x="8843094" y="277005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4444F51-99BE-6895-E08F-A646EDC0D152}"/>
              </a:ext>
            </a:extLst>
          </p:cNvPr>
          <p:cNvSpPr/>
          <p:nvPr/>
        </p:nvSpPr>
        <p:spPr>
          <a:xfrm>
            <a:off x="8617576" y="407293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加算記号 35">
            <a:extLst>
              <a:ext uri="{FF2B5EF4-FFF2-40B4-BE49-F238E27FC236}">
                <a16:creationId xmlns:a16="http://schemas.microsoft.com/office/drawing/2014/main" id="{42E37B84-470F-F961-BF6F-BC29360A95E9}"/>
              </a:ext>
            </a:extLst>
          </p:cNvPr>
          <p:cNvSpPr/>
          <p:nvPr/>
        </p:nvSpPr>
        <p:spPr>
          <a:xfrm>
            <a:off x="8627094" y="420404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7" name="図 36" descr="アイコン&#10;&#10;低い精度で自動的に生成された説明">
            <a:extLst>
              <a:ext uri="{FF2B5EF4-FFF2-40B4-BE49-F238E27FC236}">
                <a16:creationId xmlns:a16="http://schemas.microsoft.com/office/drawing/2014/main" id="{FC79BAF9-37B0-EF50-6967-9AE38367F1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8288" y="2646975"/>
            <a:ext cx="1440000" cy="254400"/>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80059111-4187-B1C5-63B3-A9E6D0A52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5977" y="2540763"/>
            <a:ext cx="1493840" cy="466825"/>
          </a:xfrm>
          <a:prstGeom prst="rect">
            <a:avLst/>
          </a:prstGeom>
        </p:spPr>
      </p:pic>
      <p:sp>
        <p:nvSpPr>
          <p:cNvPr id="39" name="正方形/長方形 38">
            <a:extLst>
              <a:ext uri="{FF2B5EF4-FFF2-40B4-BE49-F238E27FC236}">
                <a16:creationId xmlns:a16="http://schemas.microsoft.com/office/drawing/2014/main" id="{534D9A16-48C9-20A2-A9E6-616C13F3A151}"/>
              </a:ext>
            </a:extLst>
          </p:cNvPr>
          <p:cNvSpPr/>
          <p:nvPr/>
        </p:nvSpPr>
        <p:spPr>
          <a:xfrm>
            <a:off x="7017262" y="186608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40" name="図 39">
            <a:extLst>
              <a:ext uri="{FF2B5EF4-FFF2-40B4-BE49-F238E27FC236}">
                <a16:creationId xmlns:a16="http://schemas.microsoft.com/office/drawing/2014/main" id="{E53F2E74-F4EE-FF22-19FF-5DA2488E6E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5460" y="3672497"/>
            <a:ext cx="1589655" cy="2389232"/>
          </a:xfrm>
          <a:prstGeom prst="rect">
            <a:avLst/>
          </a:prstGeom>
          <a:effectLst/>
        </p:spPr>
      </p:pic>
      <p:pic>
        <p:nvPicPr>
          <p:cNvPr id="41" name="図 40">
            <a:extLst>
              <a:ext uri="{FF2B5EF4-FFF2-40B4-BE49-F238E27FC236}">
                <a16:creationId xmlns:a16="http://schemas.microsoft.com/office/drawing/2014/main" id="{C3367FDE-87E2-70E7-DC25-63A73FE02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8552" y="3697288"/>
            <a:ext cx="1305480" cy="1527412"/>
          </a:xfrm>
          <a:prstGeom prst="rect">
            <a:avLst/>
          </a:prstGeom>
          <a:effectLst/>
        </p:spPr>
      </p:pic>
      <p:pic>
        <p:nvPicPr>
          <p:cNvPr id="42" name="図 41">
            <a:extLst>
              <a:ext uri="{FF2B5EF4-FFF2-40B4-BE49-F238E27FC236}">
                <a16:creationId xmlns:a16="http://schemas.microsoft.com/office/drawing/2014/main" id="{4859620A-3A70-8687-5A4A-F35B270E6A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9847" y="4511782"/>
            <a:ext cx="1298204" cy="1543810"/>
          </a:xfrm>
          <a:prstGeom prst="rect">
            <a:avLst/>
          </a:prstGeom>
          <a:effectLst/>
        </p:spPr>
      </p:pic>
    </p:spTree>
    <p:extLst>
      <p:ext uri="{BB962C8B-B14F-4D97-AF65-F5344CB8AC3E}">
        <p14:creationId xmlns:p14="http://schemas.microsoft.com/office/powerpoint/2010/main" val="362976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226763" y="201318"/>
            <a:ext cx="435414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1414" y="5603136"/>
            <a:ext cx="1918550" cy="225712"/>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9"/>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2965700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プレミアムレクタングル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フローティングレクタングル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2" name="グループ化 21">
            <a:extLst>
              <a:ext uri="{FF2B5EF4-FFF2-40B4-BE49-F238E27FC236}">
                <a16:creationId xmlns:a16="http://schemas.microsoft.com/office/drawing/2014/main" id="{20A0F422-465D-357E-6474-3C3822489CFB}"/>
              </a:ext>
            </a:extLst>
          </p:cNvPr>
          <p:cNvGrpSpPr/>
          <p:nvPr/>
        </p:nvGrpSpPr>
        <p:grpSpPr>
          <a:xfrm>
            <a:off x="531725" y="1755902"/>
            <a:ext cx="4441931" cy="3576267"/>
            <a:chOff x="531725" y="1755902"/>
            <a:chExt cx="4441931" cy="3576267"/>
          </a:xfrm>
        </p:grpSpPr>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407427"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73446"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pic>
          <p:nvPicPr>
            <p:cNvPr id="8" name="図 7">
              <a:extLst>
                <a:ext uri="{FF2B5EF4-FFF2-40B4-BE49-F238E27FC236}">
                  <a16:creationId xmlns:a16="http://schemas.microsoft.com/office/drawing/2014/main" id="{9EC630C4-DE92-F12C-75B6-428718E2EA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 r="-1" b="18781"/>
            <a:stretch/>
          </p:blipFill>
          <p:spPr bwMode="auto">
            <a:xfrm>
              <a:off x="658858" y="1893394"/>
              <a:ext cx="4000067" cy="32104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39672"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710145" y="2116133"/>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699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59644" y="1418949"/>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12E17D5A-4102-DF94-D36C-47F717770079}"/>
              </a:ext>
            </a:extLst>
          </p:cNvPr>
          <p:cNvGrpSpPr/>
          <p:nvPr/>
        </p:nvGrpSpPr>
        <p:grpSpPr>
          <a:xfrm>
            <a:off x="1252413" y="1633937"/>
            <a:ext cx="2800351" cy="3924300"/>
            <a:chOff x="1252413" y="1633937"/>
            <a:chExt cx="2800351" cy="3924300"/>
          </a:xfrm>
        </p:grpSpPr>
        <p:pic>
          <p:nvPicPr>
            <p:cNvPr id="8" name="図 7">
              <a:extLst>
                <a:ext uri="{FF2B5EF4-FFF2-40B4-BE49-F238E27FC236}">
                  <a16:creationId xmlns:a16="http://schemas.microsoft.com/office/drawing/2014/main" id="{FD0D86C5-9853-DA5F-EBA3-EF02F73721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83" r="8141" b="21009"/>
            <a:stretch/>
          </p:blipFill>
          <p:spPr bwMode="auto">
            <a:xfrm>
              <a:off x="1252413" y="1633937"/>
              <a:ext cx="2800351" cy="3924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CAEE379-BA6E-BBAD-503D-C5A23C9DB5FA}"/>
                </a:ext>
              </a:extLst>
            </p:cNvPr>
            <p:cNvSpPr/>
            <p:nvPr/>
          </p:nvSpPr>
          <p:spPr bwMode="auto">
            <a:xfrm>
              <a:off x="3114136" y="1835569"/>
              <a:ext cx="814569" cy="67556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525923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10" name="テキスト ボックス 9">
            <a:extLst>
              <a:ext uri="{FF2B5EF4-FFF2-40B4-BE49-F238E27FC236}">
                <a16:creationId xmlns:a16="http://schemas.microsoft.com/office/drawing/2014/main" id="{7D7C5DA8-0992-CAF8-6CCB-DFA2527E014C}"/>
              </a:ext>
            </a:extLst>
          </p:cNvPr>
          <p:cNvSpPr txBox="1"/>
          <p:nvPr/>
        </p:nvSpPr>
        <p:spPr>
          <a:xfrm>
            <a:off x="340049" y="693791"/>
            <a:ext cx="1023117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F26ADBB-923D-4615-AD56-13049C30CE47}"/>
              </a:ext>
            </a:extLst>
          </p:cNvPr>
          <p:cNvSpPr txBox="1"/>
          <p:nvPr/>
        </p:nvSpPr>
        <p:spPr>
          <a:xfrm>
            <a:off x="4215790" y="1376143"/>
            <a:ext cx="665223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4" name="コンテンツ プレースホルダー 6">
            <a:extLst>
              <a:ext uri="{FF2B5EF4-FFF2-40B4-BE49-F238E27FC236}">
                <a16:creationId xmlns:a16="http://schemas.microsoft.com/office/drawing/2014/main" id="{2E139F21-0270-F1E4-7B04-937EE9E9DECF}"/>
              </a:ext>
            </a:extLst>
          </p:cNvPr>
          <p:cNvSpPr txBox="1">
            <a:spLocks/>
          </p:cNvSpPr>
          <p:nvPr/>
        </p:nvSpPr>
        <p:spPr>
          <a:xfrm>
            <a:off x="669090" y="15902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5" name="Text Box 3">
            <a:extLst>
              <a:ext uri="{FF2B5EF4-FFF2-40B4-BE49-F238E27FC236}">
                <a16:creationId xmlns:a16="http://schemas.microsoft.com/office/drawing/2014/main" id="{488EAB43-1F20-7CAA-AE22-DF4609C20521}"/>
              </a:ext>
            </a:extLst>
          </p:cNvPr>
          <p:cNvSpPr txBox="1">
            <a:spLocks noChangeArrowheads="1"/>
          </p:cNvSpPr>
          <p:nvPr/>
        </p:nvSpPr>
        <p:spPr bwMode="auto">
          <a:xfrm>
            <a:off x="986664" y="15855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16" name="Text Box 3">
            <a:extLst>
              <a:ext uri="{FF2B5EF4-FFF2-40B4-BE49-F238E27FC236}">
                <a16:creationId xmlns:a16="http://schemas.microsoft.com/office/drawing/2014/main" id="{57BEBE50-35B2-4DAE-832D-09EBB01E15F2}"/>
              </a:ext>
            </a:extLst>
          </p:cNvPr>
          <p:cNvSpPr txBox="1">
            <a:spLocks noChangeArrowheads="1"/>
          </p:cNvSpPr>
          <p:nvPr/>
        </p:nvSpPr>
        <p:spPr bwMode="auto">
          <a:xfrm>
            <a:off x="794570" y="58810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7" name="図 16">
            <a:extLst>
              <a:ext uri="{FF2B5EF4-FFF2-40B4-BE49-F238E27FC236}">
                <a16:creationId xmlns:a16="http://schemas.microsoft.com/office/drawing/2014/main" id="{9A7AC8C9-D9E3-64C2-1738-0A9843F7D3AF}"/>
              </a:ext>
            </a:extLst>
          </p:cNvPr>
          <p:cNvPicPr>
            <a:picLocks noChangeAspect="1"/>
          </p:cNvPicPr>
          <p:nvPr/>
        </p:nvPicPr>
        <p:blipFill rotWithShape="1">
          <a:blip r:embed="rId4"/>
          <a:srcRect b="33533"/>
          <a:stretch/>
        </p:blipFill>
        <p:spPr>
          <a:xfrm>
            <a:off x="949948" y="1776432"/>
            <a:ext cx="2380952" cy="4057650"/>
          </a:xfrm>
          <a:prstGeom prst="rect">
            <a:avLst/>
          </a:prstGeom>
        </p:spPr>
      </p:pic>
      <p:sp>
        <p:nvSpPr>
          <p:cNvPr id="18" name="フリーフォーム: 図形 17">
            <a:extLst>
              <a:ext uri="{FF2B5EF4-FFF2-40B4-BE49-F238E27FC236}">
                <a16:creationId xmlns:a16="http://schemas.microsoft.com/office/drawing/2014/main" id="{2DB4C32B-E051-A3F1-6D3E-337A551EB041}"/>
              </a:ext>
            </a:extLst>
          </p:cNvPr>
          <p:cNvSpPr/>
          <p:nvPr/>
        </p:nvSpPr>
        <p:spPr>
          <a:xfrm>
            <a:off x="924676" y="57547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4C1A905-854B-9F7A-808A-09D41B9BB631}"/>
              </a:ext>
            </a:extLst>
          </p:cNvPr>
          <p:cNvSpPr/>
          <p:nvPr/>
        </p:nvSpPr>
        <p:spPr bwMode="auto">
          <a:xfrm>
            <a:off x="2526981" y="22535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 Box 9">
            <a:extLst>
              <a:ext uri="{FF2B5EF4-FFF2-40B4-BE49-F238E27FC236}">
                <a16:creationId xmlns:a16="http://schemas.microsoft.com/office/drawing/2014/main" id="{ECD23D07-F7E1-D01B-F535-6133157EE0BB}"/>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603C40AE-51B9-A1EB-F9A3-F0A71DF8A7E1}"/>
              </a:ext>
            </a:extLst>
          </p:cNvPr>
          <p:cNvGraphicFramePr>
            <a:graphicFrameLocks noGrp="1"/>
          </p:cNvGraphicFramePr>
          <p:nvPr>
            <p:extLst>
              <p:ext uri="{D42A27DB-BD31-4B8C-83A1-F6EECF244321}">
                <p14:modId xmlns:p14="http://schemas.microsoft.com/office/powerpoint/2010/main" val="2974063370"/>
              </p:ext>
            </p:extLst>
          </p:nvPr>
        </p:nvGraphicFramePr>
        <p:xfrm>
          <a:off x="4291990" y="1871035"/>
          <a:ext cx="6978638" cy="2876550"/>
        </p:xfrm>
        <a:graphic>
          <a:graphicData uri="http://schemas.openxmlformats.org/drawingml/2006/table">
            <a:tbl>
              <a:tblPr/>
              <a:tblGrid>
                <a:gridCol w="1099160">
                  <a:extLst>
                    <a:ext uri="{9D8B030D-6E8A-4147-A177-3AD203B41FA5}">
                      <a16:colId xmlns:a16="http://schemas.microsoft.com/office/drawing/2014/main" val="2011354708"/>
                    </a:ext>
                  </a:extLst>
                </a:gridCol>
                <a:gridCol w="5879478">
                  <a:extLst>
                    <a:ext uri="{9D8B030D-6E8A-4147-A177-3AD203B41FA5}">
                      <a16:colId xmlns:a16="http://schemas.microsoft.com/office/drawing/2014/main" val="129678640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22" name="表 21">
            <a:extLst>
              <a:ext uri="{FF2B5EF4-FFF2-40B4-BE49-F238E27FC236}">
                <a16:creationId xmlns:a16="http://schemas.microsoft.com/office/drawing/2014/main" id="{C944E2C0-38CA-DEE1-3794-68B406319B08}"/>
              </a:ext>
            </a:extLst>
          </p:cNvPr>
          <p:cNvGraphicFramePr>
            <a:graphicFrameLocks noGrp="1"/>
          </p:cNvGraphicFramePr>
          <p:nvPr>
            <p:extLst>
              <p:ext uri="{D42A27DB-BD31-4B8C-83A1-F6EECF244321}">
                <p14:modId xmlns:p14="http://schemas.microsoft.com/office/powerpoint/2010/main" val="813470739"/>
              </p:ext>
            </p:extLst>
          </p:nvPr>
        </p:nvGraphicFramePr>
        <p:xfrm>
          <a:off x="4291989" y="5538361"/>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054822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37</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7" name="テキスト ボックス 6">
            <a:extLst>
              <a:ext uri="{FF2B5EF4-FFF2-40B4-BE49-F238E27FC236}">
                <a16:creationId xmlns:a16="http://schemas.microsoft.com/office/drawing/2014/main" id="{970BA03F-1590-A30F-9639-B370FD3C66AE}"/>
              </a:ext>
            </a:extLst>
          </p:cNvPr>
          <p:cNvSpPr txBox="1"/>
          <p:nvPr/>
        </p:nvSpPr>
        <p:spPr>
          <a:xfrm>
            <a:off x="377137" y="745946"/>
            <a:ext cx="1001463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A1DBC9A7-AFAF-5DF9-2AD3-4389F40C7CDB}"/>
              </a:ext>
            </a:extLst>
          </p:cNvPr>
          <p:cNvSpPr txBox="1">
            <a:spLocks/>
          </p:cNvSpPr>
          <p:nvPr/>
        </p:nvSpPr>
        <p:spPr>
          <a:xfrm>
            <a:off x="677603" y="1554143"/>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23" name="Text Box 3">
            <a:extLst>
              <a:ext uri="{FF2B5EF4-FFF2-40B4-BE49-F238E27FC236}">
                <a16:creationId xmlns:a16="http://schemas.microsoft.com/office/drawing/2014/main" id="{B8864324-9927-0671-7984-E6E2199B3941}"/>
              </a:ext>
            </a:extLst>
          </p:cNvPr>
          <p:cNvSpPr txBox="1">
            <a:spLocks noChangeArrowheads="1"/>
          </p:cNvSpPr>
          <p:nvPr/>
        </p:nvSpPr>
        <p:spPr bwMode="auto">
          <a:xfrm>
            <a:off x="995177" y="1549445"/>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24" name="Text Box 3">
            <a:extLst>
              <a:ext uri="{FF2B5EF4-FFF2-40B4-BE49-F238E27FC236}">
                <a16:creationId xmlns:a16="http://schemas.microsoft.com/office/drawing/2014/main" id="{30077D55-A2D2-AB83-722E-5B0B5BAEA2DF}"/>
              </a:ext>
            </a:extLst>
          </p:cNvPr>
          <p:cNvSpPr txBox="1">
            <a:spLocks noChangeArrowheads="1"/>
          </p:cNvSpPr>
          <p:nvPr/>
        </p:nvSpPr>
        <p:spPr bwMode="auto">
          <a:xfrm>
            <a:off x="803083" y="5807627"/>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25" name="図 24">
            <a:extLst>
              <a:ext uri="{FF2B5EF4-FFF2-40B4-BE49-F238E27FC236}">
                <a16:creationId xmlns:a16="http://schemas.microsoft.com/office/drawing/2014/main" id="{D3C03354-AFE8-BA4E-C79B-5CF05CDA80C5}"/>
              </a:ext>
            </a:extLst>
          </p:cNvPr>
          <p:cNvPicPr>
            <a:picLocks noChangeAspect="1"/>
          </p:cNvPicPr>
          <p:nvPr/>
        </p:nvPicPr>
        <p:blipFill rotWithShape="1">
          <a:blip r:embed="rId4"/>
          <a:srcRect b="31756"/>
          <a:stretch/>
        </p:blipFill>
        <p:spPr>
          <a:xfrm>
            <a:off x="946703" y="1773348"/>
            <a:ext cx="2380952" cy="3932203"/>
          </a:xfrm>
          <a:prstGeom prst="rect">
            <a:avLst/>
          </a:prstGeom>
        </p:spPr>
      </p:pic>
      <p:sp>
        <p:nvSpPr>
          <p:cNvPr id="26" name="フリーフォーム: 図形 25">
            <a:extLst>
              <a:ext uri="{FF2B5EF4-FFF2-40B4-BE49-F238E27FC236}">
                <a16:creationId xmlns:a16="http://schemas.microsoft.com/office/drawing/2014/main" id="{6AA72071-D369-CD7F-E6AF-204AEB45D095}"/>
              </a:ext>
            </a:extLst>
          </p:cNvPr>
          <p:cNvSpPr/>
          <p:nvPr/>
        </p:nvSpPr>
        <p:spPr>
          <a:xfrm>
            <a:off x="933189" y="5653318"/>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7FCBFBB-4CFA-F2D4-35DF-D7616C8165FC}"/>
              </a:ext>
            </a:extLst>
          </p:cNvPr>
          <p:cNvSpPr/>
          <p:nvPr/>
        </p:nvSpPr>
        <p:spPr bwMode="auto">
          <a:xfrm>
            <a:off x="2544825" y="2208095"/>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8" name="表 27">
            <a:extLst>
              <a:ext uri="{FF2B5EF4-FFF2-40B4-BE49-F238E27FC236}">
                <a16:creationId xmlns:a16="http://schemas.microsoft.com/office/drawing/2014/main" id="{9D19993E-E703-0F47-E8B2-57DC89D100E5}"/>
              </a:ext>
            </a:extLst>
          </p:cNvPr>
          <p:cNvGraphicFramePr>
            <a:graphicFrameLocks noGrp="1"/>
          </p:cNvGraphicFramePr>
          <p:nvPr>
            <p:extLst>
              <p:ext uri="{D42A27DB-BD31-4B8C-83A1-F6EECF244321}">
                <p14:modId xmlns:p14="http://schemas.microsoft.com/office/powerpoint/2010/main" val="1582870740"/>
              </p:ext>
            </p:extLst>
          </p:nvPr>
        </p:nvGraphicFramePr>
        <p:xfrm>
          <a:off x="4214585" y="2069604"/>
          <a:ext cx="5900965" cy="2876550"/>
        </p:xfrm>
        <a:graphic>
          <a:graphicData uri="http://schemas.openxmlformats.org/drawingml/2006/table">
            <a:tbl>
              <a:tblPr/>
              <a:tblGrid>
                <a:gridCol w="1090840">
                  <a:extLst>
                    <a:ext uri="{9D8B030D-6E8A-4147-A177-3AD203B41FA5}">
                      <a16:colId xmlns:a16="http://schemas.microsoft.com/office/drawing/2014/main" val="1865774738"/>
                    </a:ext>
                  </a:extLst>
                </a:gridCol>
                <a:gridCol w="4810125">
                  <a:extLst>
                    <a:ext uri="{9D8B030D-6E8A-4147-A177-3AD203B41FA5}">
                      <a16:colId xmlns:a16="http://schemas.microsoft.com/office/drawing/2014/main" val="352367577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29" name="Text Box 9">
            <a:extLst>
              <a:ext uri="{FF2B5EF4-FFF2-40B4-BE49-F238E27FC236}">
                <a16:creationId xmlns:a16="http://schemas.microsoft.com/office/drawing/2014/main" id="{C05C4E91-517A-42C0-A080-1DED61B8DC75}"/>
              </a:ext>
            </a:extLst>
          </p:cNvPr>
          <p:cNvSpPr txBox="1">
            <a:spLocks noChangeArrowheads="1"/>
          </p:cNvSpPr>
          <p:nvPr/>
        </p:nvSpPr>
        <p:spPr bwMode="auto">
          <a:xfrm>
            <a:off x="4145619" y="508476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9B58410C-5837-395F-D27C-CAD7AD021B29}"/>
              </a:ext>
            </a:extLst>
          </p:cNvPr>
          <p:cNvSpPr txBox="1"/>
          <p:nvPr/>
        </p:nvSpPr>
        <p:spPr>
          <a:xfrm>
            <a:off x="4145619" y="1481143"/>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Tree>
    <p:extLst>
      <p:ext uri="{BB962C8B-B14F-4D97-AF65-F5344CB8AC3E}">
        <p14:creationId xmlns:p14="http://schemas.microsoft.com/office/powerpoint/2010/main" val="1366242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06178" y="167633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74" y="1398036"/>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078206" y="170724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952338" y="1934374"/>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952338" y="4079153"/>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20367" y="397360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06177" y="590076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967F2E45-5DCD-5028-F735-95E834AB2D40}"/>
              </a:ext>
            </a:extLst>
          </p:cNvPr>
          <p:cNvSpPr/>
          <p:nvPr/>
        </p:nvSpPr>
        <p:spPr bwMode="auto">
          <a:xfrm>
            <a:off x="2570602" y="24537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559331" y="486840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160732" y="486633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431159" y="486387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01475" y="602538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4061116559"/>
              </p:ext>
            </p:extLst>
          </p:nvPr>
        </p:nvGraphicFramePr>
        <p:xfrm>
          <a:off x="4240319" y="1913306"/>
          <a:ext cx="6978637" cy="2876550"/>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815786571"/>
              </p:ext>
            </p:extLst>
          </p:nvPr>
        </p:nvGraphicFramePr>
        <p:xfrm>
          <a:off x="4240319" y="5459438"/>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89616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2" y="577258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791950" y="5897211"/>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sp>
        <p:nvSpPr>
          <p:cNvPr id="14" name="正方形/長方形 13">
            <a:extLst>
              <a:ext uri="{FF2B5EF4-FFF2-40B4-BE49-F238E27FC236}">
                <a16:creationId xmlns:a16="http://schemas.microsoft.com/office/drawing/2014/main" id="{90A9B6EE-19F1-E5E1-032C-8B7033DBCD17}"/>
              </a:ext>
            </a:extLst>
          </p:cNvPr>
          <p:cNvSpPr/>
          <p:nvPr/>
        </p:nvSpPr>
        <p:spPr bwMode="auto">
          <a:xfrm>
            <a:off x="2525565" y="2325534"/>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4230131454"/>
              </p:ext>
            </p:extLst>
          </p:nvPr>
        </p:nvGraphicFramePr>
        <p:xfrm>
          <a:off x="4296087" y="2141269"/>
          <a:ext cx="5876613" cy="2876550"/>
        </p:xfrm>
        <a:graphic>
          <a:graphicData uri="http://schemas.openxmlformats.org/drawingml/2006/table">
            <a:tbl>
              <a:tblPr/>
              <a:tblGrid>
                <a:gridCol w="1129526">
                  <a:extLst>
                    <a:ext uri="{9D8B030D-6E8A-4147-A177-3AD203B41FA5}">
                      <a16:colId xmlns:a16="http://schemas.microsoft.com/office/drawing/2014/main" val="2149147893"/>
                    </a:ext>
                  </a:extLst>
                </a:gridCol>
                <a:gridCol w="4747087">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13129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12B5B8-432B-B05A-4F03-04C7D0AA747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47890" b="19141"/>
          <a:stretch/>
        </p:blipFill>
        <p:spPr bwMode="auto">
          <a:xfrm>
            <a:off x="365922" y="1611886"/>
            <a:ext cx="11422291" cy="18860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sp>
        <p:nvSpPr>
          <p:cNvPr id="8" name="テキスト ボックス 7">
            <a:extLst>
              <a:ext uri="{FF2B5EF4-FFF2-40B4-BE49-F238E27FC236}">
                <a16:creationId xmlns:a16="http://schemas.microsoft.com/office/drawing/2014/main" id="{488A2544-BE5D-61F8-738C-E233FF33E647}"/>
              </a:ext>
            </a:extLst>
          </p:cNvPr>
          <p:cNvSpPr txBox="1"/>
          <p:nvPr/>
        </p:nvSpPr>
        <p:spPr>
          <a:xfrm>
            <a:off x="5978676" y="4237052"/>
            <a:ext cx="1620957" cy="523220"/>
          </a:xfrm>
          <a:prstGeom prst="rect">
            <a:avLst/>
          </a:prstGeom>
          <a:noFill/>
        </p:spPr>
        <p:txBody>
          <a:bodyPr wrap="none" rtlCol="0">
            <a:spAutoFit/>
          </a:bodyPr>
          <a:lstStyle/>
          <a:p>
            <a:r>
              <a:rPr lang="ja-JP" altLang="en-US" sz="2800" b="1" dirty="0">
                <a:solidFill>
                  <a:schemeClr val="accent6"/>
                </a:solidFill>
              </a:rPr>
              <a:t>旅行記数</a:t>
            </a:r>
            <a:endParaRPr lang="ja-JP" altLang="en-US" sz="4000" b="1" dirty="0">
              <a:solidFill>
                <a:schemeClr val="accent6"/>
              </a:solidFill>
            </a:endParaRPr>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5734531" y="4660169"/>
            <a:ext cx="2327180"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159</a:t>
            </a:r>
            <a:r>
              <a:rPr lang="ja-JP" altLang="en-US" sz="2000" b="1" dirty="0"/>
              <a:t>万</a:t>
            </a:r>
            <a:r>
              <a:rPr lang="ja-JP" altLang="en-US" sz="1600" b="1" dirty="0"/>
              <a:t>冊</a:t>
            </a:r>
            <a:endParaRPr lang="ja-JP" altLang="en-US" sz="2400" dirty="0"/>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56893" y="6130193"/>
            <a:ext cx="5006499" cy="338554"/>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サイト利用者数はブラウザベース。シーズントレンドによって利用者数、ページビューは変動します。</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9866482" y="4237052"/>
            <a:ext cx="1980029" cy="523220"/>
          </a:xfrm>
          <a:prstGeom prst="rect">
            <a:avLst/>
          </a:prstGeom>
          <a:noFill/>
          <a:effectLst>
            <a:glow rad="63500">
              <a:schemeClr val="accent1">
                <a:satMod val="175000"/>
                <a:alpha val="40000"/>
              </a:schemeClr>
            </a:glow>
          </a:effectLst>
        </p:spPr>
        <p:txBody>
          <a:bodyPr wrap="none" rtlCol="0">
            <a:spAutoFit/>
          </a:bodyPr>
          <a:lstStyle/>
          <a:p>
            <a:r>
              <a:rPr lang="ja-JP" altLang="en-US" sz="2800" b="1" dirty="0">
                <a:solidFill>
                  <a:srgbClr val="0DA2DD"/>
                </a:solidFill>
              </a:rPr>
              <a:t>クチコミ数</a:t>
            </a:r>
            <a:endParaRPr lang="ja-JP" altLang="en-US" sz="4000" b="1" dirty="0">
              <a:solidFill>
                <a:srgbClr val="0DA2DD"/>
              </a:solidFill>
            </a:endParaRPr>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6190" y="3963563"/>
            <a:ext cx="1736100" cy="1802875"/>
          </a:xfrm>
          <a:prstGeom prst="rect">
            <a:avLst/>
          </a:prstGeom>
        </p:spPr>
      </p:pic>
      <p:sp>
        <p:nvSpPr>
          <p:cNvPr id="32" name="テキスト ボックス 31">
            <a:extLst>
              <a:ext uri="{FF2B5EF4-FFF2-40B4-BE49-F238E27FC236}">
                <a16:creationId xmlns:a16="http://schemas.microsoft.com/office/drawing/2014/main" id="{2AC55D61-19E1-9D44-8455-8D432E0005EF}"/>
              </a:ext>
            </a:extLst>
          </p:cNvPr>
          <p:cNvSpPr txBox="1"/>
          <p:nvPr/>
        </p:nvSpPr>
        <p:spPr>
          <a:xfrm>
            <a:off x="9660348" y="4660169"/>
            <a:ext cx="2357483"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445</a:t>
            </a:r>
            <a:r>
              <a:rPr lang="ja-JP" altLang="en-US" sz="2000" b="1" dirty="0"/>
              <a:t>万</a:t>
            </a:r>
            <a:r>
              <a:rPr lang="ja-JP" altLang="en-US" sz="1600" b="1" dirty="0"/>
              <a:t>件</a:t>
            </a:r>
            <a:endParaRPr lang="ja-JP" altLang="en-US" sz="2400" dirty="0"/>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19765" y="4237052"/>
            <a:ext cx="1261884" cy="523220"/>
          </a:xfrm>
          <a:prstGeom prst="rect">
            <a:avLst/>
          </a:prstGeom>
          <a:noFill/>
        </p:spPr>
        <p:txBody>
          <a:bodyPr wrap="none" rtlCol="0">
            <a:spAutoFit/>
          </a:bodyPr>
          <a:lstStyle/>
          <a:p>
            <a:r>
              <a:rPr lang="ja-JP" altLang="en-US" sz="2800" b="1" dirty="0">
                <a:solidFill>
                  <a:srgbClr val="0A91C6"/>
                </a:solidFill>
              </a:rPr>
              <a:t>会員数</a:t>
            </a:r>
            <a:endParaRPr lang="ja-JP" altLang="en-US" sz="4000" b="1" dirty="0">
              <a:solidFill>
                <a:srgbClr val="0A91C6"/>
              </a:solidFill>
            </a:endParaRPr>
          </a:p>
        </p:txBody>
      </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690" y="3971685"/>
            <a:ext cx="1521079" cy="1741526"/>
          </a:xfrm>
          <a:prstGeom prst="rect">
            <a:avLst/>
          </a:prstGeom>
        </p:spPr>
      </p:pic>
      <p:sp>
        <p:nvSpPr>
          <p:cNvPr id="39" name="テキスト ボックス 38">
            <a:extLst>
              <a:ext uri="{FF2B5EF4-FFF2-40B4-BE49-F238E27FC236}">
                <a16:creationId xmlns:a16="http://schemas.microsoft.com/office/drawing/2014/main" id="{A48DB392-B609-52DA-D410-16294A678F73}"/>
              </a:ext>
            </a:extLst>
          </p:cNvPr>
          <p:cNvSpPr txBox="1"/>
          <p:nvPr/>
        </p:nvSpPr>
        <p:spPr>
          <a:xfrm>
            <a:off x="1432204" y="4660169"/>
            <a:ext cx="2523870" cy="707886"/>
          </a:xfrm>
          <a:prstGeom prst="rect">
            <a:avLst/>
          </a:prstGeom>
          <a:noFill/>
        </p:spPr>
        <p:txBody>
          <a:bodyPr wrap="square" rtlCol="0" anchor="ctr">
            <a:spAutoFit/>
          </a:bodyPr>
          <a:lstStyle/>
          <a:p>
            <a:pPr algn="ctr"/>
            <a:r>
              <a:rPr lang="ja-JP" altLang="en-US" sz="1600" dirty="0"/>
              <a:t>累計</a:t>
            </a:r>
            <a:r>
              <a:rPr lang="ja-JP" altLang="en-US" sz="2000" dirty="0"/>
              <a:t> </a:t>
            </a:r>
            <a:r>
              <a:rPr lang="en-US" altLang="ja-JP" sz="4000" b="1" dirty="0"/>
              <a:t>108</a:t>
            </a:r>
            <a:r>
              <a:rPr lang="ja-JP" altLang="en-US" sz="2000" b="1" dirty="0"/>
              <a:t>万</a:t>
            </a:r>
            <a:r>
              <a:rPr lang="ja-JP" altLang="en-US" sz="1600" b="1" dirty="0"/>
              <a:t>人</a:t>
            </a:r>
            <a:endParaRPr lang="ja-JP" altLang="en-US" sz="2400" dirty="0"/>
          </a:p>
        </p:txBody>
      </p:sp>
      <p:sp>
        <p:nvSpPr>
          <p:cNvPr id="6" name="テキスト ボックス 5">
            <a:extLst>
              <a:ext uri="{FF2B5EF4-FFF2-40B4-BE49-F238E27FC236}">
                <a16:creationId xmlns:a16="http://schemas.microsoft.com/office/drawing/2014/main" id="{27511A94-1EBB-14DA-FEEB-5708D978A463}"/>
              </a:ext>
            </a:extLst>
          </p:cNvPr>
          <p:cNvSpPr txBox="1"/>
          <p:nvPr/>
        </p:nvSpPr>
        <p:spPr>
          <a:xfrm>
            <a:off x="1960541" y="1941983"/>
            <a:ext cx="3057247"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サイト利用者数</a:t>
            </a:r>
          </a:p>
        </p:txBody>
      </p:sp>
      <p:sp>
        <p:nvSpPr>
          <p:cNvPr id="7" name="テキスト ボックス 6">
            <a:extLst>
              <a:ext uri="{FF2B5EF4-FFF2-40B4-BE49-F238E27FC236}">
                <a16:creationId xmlns:a16="http://schemas.microsoft.com/office/drawing/2014/main" id="{F136892C-8BA5-64AA-EDE8-C93341C75811}"/>
              </a:ext>
            </a:extLst>
          </p:cNvPr>
          <p:cNvSpPr txBox="1"/>
          <p:nvPr/>
        </p:nvSpPr>
        <p:spPr>
          <a:xfrm>
            <a:off x="2108818" y="2418020"/>
            <a:ext cx="2810385"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800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UU/</a:t>
            </a:r>
            <a:r>
              <a:rPr lang="ja-JP" altLang="en-US" sz="2400" b="1" dirty="0">
                <a:solidFill>
                  <a:schemeClr val="accent2"/>
                </a:solidFill>
                <a:latin typeface="游ゴシック" panose="020B0400000000000000" pitchFamily="50" charset="-128"/>
                <a:ea typeface="游ゴシック" panose="020B0400000000000000" pitchFamily="50" charset="-128"/>
              </a:rPr>
              <a:t>月</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5D101466-B649-F3E7-6381-BD376826D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0565" y="4169919"/>
            <a:ext cx="1736100" cy="1482037"/>
          </a:xfrm>
          <a:prstGeom prst="rect">
            <a:avLst/>
          </a:prstGeom>
        </p:spPr>
      </p:pic>
      <p:sp>
        <p:nvSpPr>
          <p:cNvPr id="14" name="四角形: 角を丸くする 13">
            <a:extLst>
              <a:ext uri="{FF2B5EF4-FFF2-40B4-BE49-F238E27FC236}">
                <a16:creationId xmlns:a16="http://schemas.microsoft.com/office/drawing/2014/main" id="{7FF8154D-C452-CB1A-F3EA-8694A5C820EA}"/>
              </a:ext>
            </a:extLst>
          </p:cNvPr>
          <p:cNvSpPr/>
          <p:nvPr/>
        </p:nvSpPr>
        <p:spPr>
          <a:xfrm>
            <a:off x="2217948" y="5231200"/>
            <a:ext cx="1186711" cy="69847"/>
          </a:xfrm>
          <a:prstGeom prst="roundRect">
            <a:avLst/>
          </a:prstGeom>
          <a:solidFill>
            <a:srgbClr val="0A91C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394112B-40A6-F54C-DB3C-F1722C32E99B}"/>
              </a:ext>
            </a:extLst>
          </p:cNvPr>
          <p:cNvSpPr/>
          <p:nvPr/>
        </p:nvSpPr>
        <p:spPr>
          <a:xfrm>
            <a:off x="6391909" y="5231200"/>
            <a:ext cx="1186711" cy="69847"/>
          </a:xfrm>
          <a:prstGeom prst="roundRect">
            <a:avLst/>
          </a:prstGeom>
          <a:solidFill>
            <a:srgbClr val="00808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F33FFE8-7B19-63C5-5EA8-6471DACA77C8}"/>
              </a:ext>
            </a:extLst>
          </p:cNvPr>
          <p:cNvSpPr/>
          <p:nvPr/>
        </p:nvSpPr>
        <p:spPr>
          <a:xfrm>
            <a:off x="10361045" y="5231200"/>
            <a:ext cx="1186711" cy="69847"/>
          </a:xfrm>
          <a:prstGeom prst="roundRect">
            <a:avLst/>
          </a:prstGeom>
          <a:solidFill>
            <a:srgbClr val="0EAAE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0125382-7FE3-0145-22DB-6417531EE861}"/>
              </a:ext>
            </a:extLst>
          </p:cNvPr>
          <p:cNvSpPr txBox="1"/>
          <p:nvPr/>
        </p:nvSpPr>
        <p:spPr>
          <a:xfrm>
            <a:off x="7124414" y="1941983"/>
            <a:ext cx="2646879"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ページビュー</a:t>
            </a:r>
          </a:p>
        </p:txBody>
      </p:sp>
      <p:sp>
        <p:nvSpPr>
          <p:cNvPr id="22" name="テキスト ボックス 21">
            <a:extLst>
              <a:ext uri="{FF2B5EF4-FFF2-40B4-BE49-F238E27FC236}">
                <a16:creationId xmlns:a16="http://schemas.microsoft.com/office/drawing/2014/main" id="{BF1C6B60-309C-618F-AFC0-D417DB5EF66B}"/>
              </a:ext>
            </a:extLst>
          </p:cNvPr>
          <p:cNvSpPr txBox="1"/>
          <p:nvPr/>
        </p:nvSpPr>
        <p:spPr>
          <a:xfrm>
            <a:off x="7057889" y="2418020"/>
            <a:ext cx="2779928"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2,400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PV</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37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41</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1693479"/>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 スティッキー</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スマートフォントップ　スマートレクタングル</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42</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866899" y="1902900"/>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2871843" y="2653461"/>
            <a:ext cx="6791214" cy="2160946"/>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スマートフォン 旅行記インフィードモア</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497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48</a:t>
            </a:fld>
            <a:endParaRPr kumimoji="1" lang="ja-JP" altLang="en-US" sz="1050" dirty="0"/>
          </a:p>
        </p:txBody>
      </p:sp>
      <p:sp>
        <p:nvSpPr>
          <p:cNvPr id="2" name="テキスト プレースホルダー 8">
            <a:extLst>
              <a:ext uri="{FF2B5EF4-FFF2-40B4-BE49-F238E27FC236}">
                <a16:creationId xmlns:a16="http://schemas.microsoft.com/office/drawing/2014/main" id="{B3C1A00E-0754-F201-DEF3-FB28197F948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F6CA53-6B5A-4860-A908-9B21A9B3F50C}"/>
              </a:ext>
            </a:extLst>
          </p:cNvPr>
          <p:cNvSpPr txBox="1">
            <a:spLocks/>
          </p:cNvSpPr>
          <p:nvPr/>
        </p:nvSpPr>
        <p:spPr>
          <a:xfrm>
            <a:off x="476253" y="1399207"/>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F43AAB8-96E0-6DFC-9730-D5CBC10B2EA9}"/>
              </a:ext>
            </a:extLst>
          </p:cNvPr>
          <p:cNvSpPr txBox="1"/>
          <p:nvPr/>
        </p:nvSpPr>
        <p:spPr>
          <a:xfrm>
            <a:off x="338683" y="671705"/>
            <a:ext cx="1023254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海外の各エリア</a:t>
            </a:r>
            <a:r>
              <a:rPr kumimoji="1" lang="ja-JP" altLang="en-US" sz="1600" b="1" dirty="0">
                <a:latin typeface="游ゴシック" panose="020B0400000000000000" pitchFamily="50" charset="-128"/>
                <a:ea typeface="游ゴシック" panose="020B0400000000000000" pitchFamily="50" charset="-128"/>
              </a:rPr>
              <a:t>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4D4E8D7-727C-6C10-F923-108A525F3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6145" y="4449256"/>
            <a:ext cx="1487279" cy="852707"/>
          </a:xfrm>
          <a:prstGeom prst="rect">
            <a:avLst/>
          </a:prstGeom>
        </p:spPr>
      </p:pic>
      <p:sp>
        <p:nvSpPr>
          <p:cNvPr id="9" name="正方形/長方形 8">
            <a:extLst>
              <a:ext uri="{FF2B5EF4-FFF2-40B4-BE49-F238E27FC236}">
                <a16:creationId xmlns:a16="http://schemas.microsoft.com/office/drawing/2014/main" id="{245B72D9-622A-122F-BE98-1AEB9E750288}"/>
              </a:ext>
            </a:extLst>
          </p:cNvPr>
          <p:cNvSpPr/>
          <p:nvPr/>
        </p:nvSpPr>
        <p:spPr>
          <a:xfrm>
            <a:off x="3248286" y="4449256"/>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sp>
        <p:nvSpPr>
          <p:cNvPr id="10" name="円/楕円 42">
            <a:extLst>
              <a:ext uri="{FF2B5EF4-FFF2-40B4-BE49-F238E27FC236}">
                <a16:creationId xmlns:a16="http://schemas.microsoft.com/office/drawing/2014/main" id="{D4352DBA-76B6-C595-03F3-B0CDC3E06C33}"/>
              </a:ext>
            </a:extLst>
          </p:cNvPr>
          <p:cNvSpPr/>
          <p:nvPr/>
        </p:nvSpPr>
        <p:spPr bwMode="auto">
          <a:xfrm>
            <a:off x="3737833" y="4643383"/>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二等辺三角形 10">
            <a:extLst>
              <a:ext uri="{FF2B5EF4-FFF2-40B4-BE49-F238E27FC236}">
                <a16:creationId xmlns:a16="http://schemas.microsoft.com/office/drawing/2014/main" id="{7B19EF0B-D1D2-5DA4-E122-41B21E06766E}"/>
              </a:ext>
            </a:extLst>
          </p:cNvPr>
          <p:cNvSpPr/>
          <p:nvPr/>
        </p:nvSpPr>
        <p:spPr bwMode="auto">
          <a:xfrm rot="5400000">
            <a:off x="3875578" y="4758463"/>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584EDF8-9D68-25C4-A074-921D6D937B01}"/>
              </a:ext>
            </a:extLst>
          </p:cNvPr>
          <p:cNvSpPr txBox="1"/>
          <p:nvPr/>
        </p:nvSpPr>
        <p:spPr>
          <a:xfrm>
            <a:off x="3548924" y="4466968"/>
            <a:ext cx="845984" cy="230832"/>
          </a:xfrm>
          <a:prstGeom prst="rect">
            <a:avLst/>
          </a:prstGeom>
          <a:noFill/>
        </p:spPr>
        <p:txBody>
          <a:bodyPr wrap="square" rtlCol="0">
            <a:spAutoFit/>
          </a:bodyPr>
          <a:lstStyle/>
          <a:p>
            <a:pPr algn="ctr"/>
            <a:r>
              <a:rPr kumimoji="1" lang="ja-JP" altLang="en-US" sz="900" b="1">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3" name="直線矢印コネクタ 12">
            <a:extLst>
              <a:ext uri="{FF2B5EF4-FFF2-40B4-BE49-F238E27FC236}">
                <a16:creationId xmlns:a16="http://schemas.microsoft.com/office/drawing/2014/main" id="{E94A0EB9-1441-7F48-0737-923A5E1CE7F7}"/>
              </a:ext>
            </a:extLst>
          </p:cNvPr>
          <p:cNvCxnSpPr/>
          <p:nvPr/>
        </p:nvCxnSpPr>
        <p:spPr bwMode="auto">
          <a:xfrm flipH="1">
            <a:off x="3249720" y="5226955"/>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29">
            <a:extLst>
              <a:ext uri="{FF2B5EF4-FFF2-40B4-BE49-F238E27FC236}">
                <a16:creationId xmlns:a16="http://schemas.microsoft.com/office/drawing/2014/main" id="{803A6566-A31F-B175-D1EB-97D26FC647BF}"/>
              </a:ext>
            </a:extLst>
          </p:cNvPr>
          <p:cNvSpPr txBox="1">
            <a:spLocks noChangeArrowheads="1"/>
          </p:cNvSpPr>
          <p:nvPr/>
        </p:nvSpPr>
        <p:spPr bwMode="auto">
          <a:xfrm>
            <a:off x="3575582" y="5049900"/>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5" name="直線矢印コネクタ 14">
            <a:extLst>
              <a:ext uri="{FF2B5EF4-FFF2-40B4-BE49-F238E27FC236}">
                <a16:creationId xmlns:a16="http://schemas.microsoft.com/office/drawing/2014/main" id="{60A20137-A291-F150-8458-D646E66F4236}"/>
              </a:ext>
            </a:extLst>
          </p:cNvPr>
          <p:cNvCxnSpPr/>
          <p:nvPr/>
        </p:nvCxnSpPr>
        <p:spPr bwMode="auto">
          <a:xfrm flipV="1">
            <a:off x="4679199" y="4476539"/>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B67A237-CCCC-20A9-E5A2-E286692930ED}"/>
              </a:ext>
            </a:extLst>
          </p:cNvPr>
          <p:cNvSpPr txBox="1">
            <a:spLocks noChangeArrowheads="1"/>
          </p:cNvSpPr>
          <p:nvPr/>
        </p:nvSpPr>
        <p:spPr bwMode="auto">
          <a:xfrm>
            <a:off x="4211177" y="4749442"/>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7" name="テキスト ボックス 16">
            <a:extLst>
              <a:ext uri="{FF2B5EF4-FFF2-40B4-BE49-F238E27FC236}">
                <a16:creationId xmlns:a16="http://schemas.microsoft.com/office/drawing/2014/main" id="{00251C91-9ABE-D896-B79D-DD17BC654C05}"/>
              </a:ext>
            </a:extLst>
          </p:cNvPr>
          <p:cNvSpPr txBox="1"/>
          <p:nvPr/>
        </p:nvSpPr>
        <p:spPr>
          <a:xfrm>
            <a:off x="3299384" y="3794187"/>
            <a:ext cx="1417755" cy="507831"/>
          </a:xfrm>
          <a:prstGeom prst="rect">
            <a:avLst/>
          </a:prstGeom>
          <a:noFill/>
        </p:spPr>
        <p:txBody>
          <a:bodyPr wrap="square" rtlCol="0">
            <a:spAutoFit/>
          </a:bodyPr>
          <a:lstStyle/>
          <a:p>
            <a:pPr algn="ctr"/>
            <a:r>
              <a:rPr kumimoji="1" lang="en-US" altLang="ja-JP" b="1" dirty="0">
                <a:solidFill>
                  <a:schemeClr val="accent2"/>
                </a:solidFill>
                <a:latin typeface="游ゴシック" panose="020B0400000000000000" pitchFamily="50" charset="-128"/>
                <a:ea typeface="游ゴシック" panose="020B0400000000000000" pitchFamily="50" charset="-128"/>
              </a:rPr>
              <a:t>60</a:t>
            </a:r>
            <a:r>
              <a:rPr kumimoji="1" lang="ja-JP" altLang="en-US" b="1" dirty="0">
                <a:solidFill>
                  <a:schemeClr val="accent2"/>
                </a:solidFill>
                <a:latin typeface="游ゴシック" panose="020B0400000000000000" pitchFamily="50" charset="-128"/>
                <a:ea typeface="游ゴシック" panose="020B0400000000000000" pitchFamily="50" charset="-128"/>
              </a:rPr>
              <a:t>～</a:t>
            </a:r>
            <a:r>
              <a:rPr kumimoji="1" lang="en-US" altLang="ja-JP" b="1" dirty="0">
                <a:solidFill>
                  <a:schemeClr val="accent2"/>
                </a:solidFill>
                <a:latin typeface="游ゴシック" panose="020B0400000000000000" pitchFamily="50" charset="-128"/>
                <a:ea typeface="游ゴシック" panose="020B0400000000000000" pitchFamily="50" charset="-128"/>
              </a:rPr>
              <a:t>70</a:t>
            </a:r>
            <a:r>
              <a:rPr kumimoji="1" lang="ja-JP" altLang="en-US" sz="1200" b="1" dirty="0">
                <a:solidFill>
                  <a:schemeClr val="accent2"/>
                </a:solidFill>
                <a:latin typeface="游ゴシック" panose="020B0400000000000000" pitchFamily="50" charset="-128"/>
                <a:ea typeface="游ゴシック" panose="020B0400000000000000" pitchFamily="50" charset="-128"/>
              </a:rPr>
              <a:t>％</a:t>
            </a:r>
            <a:br>
              <a:rPr kumimoji="1" lang="ja-JP" altLang="en-US" sz="1100" dirty="0">
                <a:solidFill>
                  <a:schemeClr val="accent2"/>
                </a:solidFill>
                <a:latin typeface="游ゴシック" panose="020B0400000000000000" pitchFamily="50" charset="-128"/>
                <a:ea typeface="游ゴシック" panose="020B0400000000000000" pitchFamily="50" charset="-128"/>
              </a:rPr>
            </a:br>
            <a:r>
              <a:rPr kumimoji="1" lang="ja-JP" altLang="en-US" sz="900" dirty="0">
                <a:solidFill>
                  <a:schemeClr val="accent2"/>
                </a:solidFill>
                <a:latin typeface="游ゴシック" panose="020B0400000000000000" pitchFamily="50" charset="-128"/>
                <a:ea typeface="游ゴシック" panose="020B0400000000000000" pitchFamily="50" charset="-128"/>
              </a:rPr>
              <a:t>（</a:t>
            </a:r>
            <a:r>
              <a:rPr kumimoji="1" lang="en-US" altLang="ja-JP" sz="900" dirty="0">
                <a:solidFill>
                  <a:schemeClr val="accent2"/>
                </a:solidFill>
                <a:latin typeface="游ゴシック" panose="020B0400000000000000" pitchFamily="50" charset="-128"/>
                <a:ea typeface="游ゴシック" panose="020B0400000000000000" pitchFamily="50" charset="-128"/>
              </a:rPr>
              <a:t>※30</a:t>
            </a:r>
            <a:r>
              <a:rPr kumimoji="1" lang="ja-JP" altLang="en-US" sz="900" dirty="0">
                <a:solidFill>
                  <a:schemeClr val="accent2"/>
                </a:solidFill>
                <a:latin typeface="游ゴシック" panose="020B0400000000000000" pitchFamily="50" charset="-128"/>
                <a:ea typeface="游ゴシック" panose="020B0400000000000000" pitchFamily="50" charset="-128"/>
              </a:rPr>
              <a:t>秒程度の動画）</a:t>
            </a:r>
            <a:endParaRPr kumimoji="1" lang="ja-JP" altLang="en-US" sz="1400"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1BE4993A-A4B9-634A-55AB-C00ADF91D325}"/>
              </a:ext>
            </a:extLst>
          </p:cNvPr>
          <p:cNvSpPr txBox="1"/>
          <p:nvPr/>
        </p:nvSpPr>
        <p:spPr>
          <a:xfrm>
            <a:off x="3395187" y="3559507"/>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視聴完了率実績</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76D570DF-BB5B-728F-3179-A956315D5702}"/>
              </a:ext>
            </a:extLst>
          </p:cNvPr>
          <p:cNvSpPr txBox="1">
            <a:spLocks noChangeArrowheads="1"/>
          </p:cNvSpPr>
          <p:nvPr/>
        </p:nvSpPr>
        <p:spPr bwMode="auto">
          <a:xfrm>
            <a:off x="752984" y="142375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22" name="図 21">
            <a:extLst>
              <a:ext uri="{FF2B5EF4-FFF2-40B4-BE49-F238E27FC236}">
                <a16:creationId xmlns:a16="http://schemas.microsoft.com/office/drawing/2014/main" id="{AA57DA6D-CB7A-D474-F71D-023BE4D5F018}"/>
              </a:ext>
            </a:extLst>
          </p:cNvPr>
          <p:cNvPicPr>
            <a:picLocks noChangeAspect="1"/>
          </p:cNvPicPr>
          <p:nvPr/>
        </p:nvPicPr>
        <p:blipFill rotWithShape="1">
          <a:blip r:embed="rId3"/>
          <a:srcRect b="77060"/>
          <a:stretch/>
        </p:blipFill>
        <p:spPr>
          <a:xfrm>
            <a:off x="627116" y="1650888"/>
            <a:ext cx="2400300" cy="2035475"/>
          </a:xfrm>
          <a:prstGeom prst="rect">
            <a:avLst/>
          </a:prstGeom>
        </p:spPr>
      </p:pic>
      <p:pic>
        <p:nvPicPr>
          <p:cNvPr id="23" name="図 22">
            <a:extLst>
              <a:ext uri="{FF2B5EF4-FFF2-40B4-BE49-F238E27FC236}">
                <a16:creationId xmlns:a16="http://schemas.microsoft.com/office/drawing/2014/main" id="{35A3A02A-6510-7084-D018-8AC87F7FF61A}"/>
              </a:ext>
            </a:extLst>
          </p:cNvPr>
          <p:cNvPicPr>
            <a:picLocks noChangeAspect="1"/>
          </p:cNvPicPr>
          <p:nvPr/>
        </p:nvPicPr>
        <p:blipFill rotWithShape="1">
          <a:blip r:embed="rId3"/>
          <a:srcRect t="57720" b="21025"/>
          <a:stretch/>
        </p:blipFill>
        <p:spPr>
          <a:xfrm>
            <a:off x="627116" y="3795667"/>
            <a:ext cx="2400300" cy="1885950"/>
          </a:xfrm>
          <a:prstGeom prst="rect">
            <a:avLst/>
          </a:prstGeom>
        </p:spPr>
      </p:pic>
      <p:sp>
        <p:nvSpPr>
          <p:cNvPr id="24" name="フリーフォーム: 図形 23">
            <a:extLst>
              <a:ext uri="{FF2B5EF4-FFF2-40B4-BE49-F238E27FC236}">
                <a16:creationId xmlns:a16="http://schemas.microsoft.com/office/drawing/2014/main" id="{DCBD17E5-7128-B2CE-E28D-8881C4B8151A}"/>
              </a:ext>
            </a:extLst>
          </p:cNvPr>
          <p:cNvSpPr/>
          <p:nvPr/>
        </p:nvSpPr>
        <p:spPr>
          <a:xfrm>
            <a:off x="495145" y="3690120"/>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フリーフォーム: 図形 24">
            <a:extLst>
              <a:ext uri="{FF2B5EF4-FFF2-40B4-BE49-F238E27FC236}">
                <a16:creationId xmlns:a16="http://schemas.microsoft.com/office/drawing/2014/main" id="{64A3CF03-4133-9A48-6F66-102926E4BB26}"/>
              </a:ext>
            </a:extLst>
          </p:cNvPr>
          <p:cNvSpPr/>
          <p:nvPr/>
        </p:nvSpPr>
        <p:spPr>
          <a:xfrm>
            <a:off x="487491" y="5617277"/>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BC626AD-1A49-E9EF-4E36-EE35A31D4934}"/>
              </a:ext>
            </a:extLst>
          </p:cNvPr>
          <p:cNvSpPr/>
          <p:nvPr/>
        </p:nvSpPr>
        <p:spPr bwMode="auto">
          <a:xfrm>
            <a:off x="2236834" y="2161015"/>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FAC4DE50-787A-58AB-55F6-17463F2B0870}"/>
              </a:ext>
            </a:extLst>
          </p:cNvPr>
          <p:cNvSpPr/>
          <p:nvPr/>
        </p:nvSpPr>
        <p:spPr bwMode="auto">
          <a:xfrm>
            <a:off x="2234109" y="4584921"/>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00B88617-15BA-09D8-95D5-EACFA8B9165E}"/>
              </a:ext>
            </a:extLst>
          </p:cNvPr>
          <p:cNvSpPr txBox="1">
            <a:spLocks noChangeArrowheads="1"/>
          </p:cNvSpPr>
          <p:nvPr/>
        </p:nvSpPr>
        <p:spPr bwMode="auto">
          <a:xfrm>
            <a:off x="2835510" y="4582853"/>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32CCC664-4035-5580-4CAB-B5F051BFD0C2}"/>
              </a:ext>
            </a:extLst>
          </p:cNvPr>
          <p:cNvCxnSpPr>
            <a:cxnSpLocks/>
          </p:cNvCxnSpPr>
          <p:nvPr/>
        </p:nvCxnSpPr>
        <p:spPr>
          <a:xfrm>
            <a:off x="3105937" y="4580391"/>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1FB15407-F6AC-D4B0-031D-183F878886E6}"/>
              </a:ext>
            </a:extLst>
          </p:cNvPr>
          <p:cNvSpPr txBox="1">
            <a:spLocks noChangeArrowheads="1"/>
          </p:cNvSpPr>
          <p:nvPr/>
        </p:nvSpPr>
        <p:spPr bwMode="auto">
          <a:xfrm>
            <a:off x="476253" y="5741902"/>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1" name="正方形/長方形 30">
            <a:extLst>
              <a:ext uri="{FF2B5EF4-FFF2-40B4-BE49-F238E27FC236}">
                <a16:creationId xmlns:a16="http://schemas.microsoft.com/office/drawing/2014/main" id="{BF9E1AFD-D048-022E-E038-3B964BB24792}"/>
              </a:ext>
            </a:extLst>
          </p:cNvPr>
          <p:cNvSpPr/>
          <p:nvPr/>
        </p:nvSpPr>
        <p:spPr>
          <a:xfrm>
            <a:off x="2224247" y="4980117"/>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FBAD2AA-DA95-B4E8-4EB9-680D634B7389}"/>
              </a:ext>
            </a:extLst>
          </p:cNvPr>
          <p:cNvSpPr txBox="1"/>
          <p:nvPr/>
        </p:nvSpPr>
        <p:spPr>
          <a:xfrm>
            <a:off x="5109166" y="5740580"/>
            <a:ext cx="6165894"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C18F49A-8042-5C42-D705-A70728EE35B3}"/>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2EE0912-424B-0BDA-9FFC-222D08CD3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7" name="表 36">
            <a:extLst>
              <a:ext uri="{FF2B5EF4-FFF2-40B4-BE49-F238E27FC236}">
                <a16:creationId xmlns:a16="http://schemas.microsoft.com/office/drawing/2014/main" id="{30C4CE41-66DC-1401-EFFF-C6882D5077B1}"/>
              </a:ext>
            </a:extLst>
          </p:cNvPr>
          <p:cNvGraphicFramePr>
            <a:graphicFrameLocks noGrp="1"/>
          </p:cNvGraphicFramePr>
          <p:nvPr>
            <p:extLst>
              <p:ext uri="{D42A27DB-BD31-4B8C-83A1-F6EECF244321}">
                <p14:modId xmlns:p14="http://schemas.microsoft.com/office/powerpoint/2010/main" val="1442854039"/>
              </p:ext>
            </p:extLst>
          </p:nvPr>
        </p:nvGraphicFramePr>
        <p:xfrm>
          <a:off x="5147090" y="1418766"/>
          <a:ext cx="6090046" cy="4196715"/>
        </p:xfrm>
        <a:graphic>
          <a:graphicData uri="http://schemas.openxmlformats.org/drawingml/2006/table">
            <a:tbl>
              <a:tblPr/>
              <a:tblGrid>
                <a:gridCol w="1148935">
                  <a:extLst>
                    <a:ext uri="{9D8B030D-6E8A-4147-A177-3AD203B41FA5}">
                      <a16:colId xmlns:a16="http://schemas.microsoft.com/office/drawing/2014/main" val="2185058242"/>
                    </a:ext>
                  </a:extLst>
                </a:gridCol>
                <a:gridCol w="4941111">
                  <a:extLst>
                    <a:ext uri="{9D8B030D-6E8A-4147-A177-3AD203B41FA5}">
                      <a16:colId xmlns:a16="http://schemas.microsoft.com/office/drawing/2014/main" val="2736528582"/>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954169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3920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6516525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594190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5080030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968678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300x169（</a:t>
                      </a:r>
                      <a:r>
                        <a:rPr lang="ja-JP" altLang="en-US" sz="900" b="0" i="0" u="none" strike="noStrike">
                          <a:effectLst/>
                          <a:latin typeface="游ゴシック" panose="020B0400000000000000" pitchFamily="50" charset="-128"/>
                          <a:ea typeface="游ゴシック" panose="020B0400000000000000" pitchFamily="50" charset="-128"/>
                        </a:rPr>
                        <a:t>左右</a:t>
                      </a:r>
                      <a:r>
                        <a:rPr lang="en-US" altLang="ja-JP" sz="900" b="0" i="0" u="none" strike="noStrike">
                          <a:effectLst/>
                          <a:latin typeface="游ゴシック" panose="020B0400000000000000" pitchFamily="50" charset="-128"/>
                          <a:ea typeface="游ゴシック" panose="020B0400000000000000" pitchFamily="50" charset="-128"/>
                        </a:rPr>
                        <a:t>×</a:t>
                      </a:r>
                      <a:r>
                        <a:rPr lang="ja-JP" altLang="en-US" sz="900" b="0" i="0" u="none" strike="noStrike">
                          <a:effectLst/>
                          <a:latin typeface="游ゴシック" panose="020B0400000000000000" pitchFamily="50" charset="-128"/>
                          <a:ea typeface="游ゴシック" panose="020B0400000000000000" pitchFamily="50" charset="-128"/>
                        </a:rPr>
                        <a:t>天地</a:t>
                      </a:r>
                      <a:r>
                        <a:rPr lang="en-US" altLang="ja-JP" sz="900" b="0" i="0" u="none" strike="noStrike">
                          <a:effectLst/>
                          <a:latin typeface="游ゴシック" panose="020B0400000000000000" pitchFamily="50" charset="-128"/>
                          <a:ea typeface="游ゴシック" panose="020B0400000000000000" pitchFamily="50" charset="-128"/>
                        </a:rPr>
                        <a:t>/</a:t>
                      </a:r>
                      <a:r>
                        <a:rPr lang="en-US" sz="90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3893241"/>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60172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1394059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1684412"/>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7352984"/>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18452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dirty="0" err="1">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1929680"/>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55964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69095809"/>
                  </a:ext>
                </a:extLst>
              </a:tr>
            </a:tbl>
          </a:graphicData>
        </a:graphic>
      </p:graphicFrame>
    </p:spTree>
    <p:extLst>
      <p:ext uri="{BB962C8B-B14F-4D97-AF65-F5344CB8AC3E}">
        <p14:creationId xmlns:p14="http://schemas.microsoft.com/office/powerpoint/2010/main" val="1665661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49</a:t>
            </a:fld>
            <a:endParaRPr kumimoji="1" lang="ja-JP" altLang="en-US" sz="1050" dirty="0"/>
          </a:p>
        </p:txBody>
      </p:sp>
      <p:sp>
        <p:nvSpPr>
          <p:cNvPr id="2" name="テキスト プレースホルダー 8">
            <a:extLst>
              <a:ext uri="{FF2B5EF4-FFF2-40B4-BE49-F238E27FC236}">
                <a16:creationId xmlns:a16="http://schemas.microsoft.com/office/drawing/2014/main" id="{D6139656-DB19-F2E8-0682-70CA5997C17F}"/>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2AB47056-A4B4-1A7C-2701-54D2C8407529}"/>
              </a:ext>
            </a:extLst>
          </p:cNvPr>
          <p:cNvSpPr txBox="1"/>
          <p:nvPr/>
        </p:nvSpPr>
        <p:spPr>
          <a:xfrm>
            <a:off x="338684" y="688918"/>
            <a:ext cx="10232543" cy="584775"/>
          </a:xfrm>
          <a:prstGeom prst="rect">
            <a:avLst/>
          </a:prstGeom>
          <a:noFill/>
        </p:spPr>
        <p:txBody>
          <a:bodyPr wrap="square" rtlCol="0">
            <a:spAutoFit/>
          </a:bodyPr>
          <a:lstStyle/>
          <a:p>
            <a:r>
              <a:rPr lang="ja-JP" altLang="en-US" sz="1600" b="1" dirty="0">
                <a:solidFill>
                  <a:srgbClr val="2C67A5"/>
                </a:solidFill>
                <a:latin typeface="游ゴシック" panose="020B0400000000000000" pitchFamily="50" charset="-128"/>
                <a:ea typeface="游ゴシック" panose="020B0400000000000000" pitchFamily="50" charset="-128"/>
              </a:rPr>
              <a:t>国内</a:t>
            </a:r>
            <a:r>
              <a:rPr lang="ja-JP" altLang="en-US" sz="1600" b="1" dirty="0">
                <a:solidFill>
                  <a:srgbClr val="000000"/>
                </a:solidFill>
                <a:latin typeface="游ゴシック" panose="020B0400000000000000" pitchFamily="50" charset="-128"/>
                <a:ea typeface="游ゴシック" panose="020B0400000000000000" pitchFamily="50" charset="-128"/>
              </a:rPr>
              <a:t>観光やグルメ、ショッピングなどの</a:t>
            </a:r>
            <a:r>
              <a:rPr lang="ja-JP" altLang="en-US" sz="1600" b="1" dirty="0">
                <a:solidFill>
                  <a:srgbClr val="2C67A5"/>
                </a:solidFill>
                <a:latin typeface="游ゴシック" panose="020B0400000000000000" pitchFamily="50" charset="-128"/>
                <a:ea typeface="游ゴシック" panose="020B0400000000000000" pitchFamily="50" charset="-128"/>
              </a:rPr>
              <a:t>旅行情報</a:t>
            </a:r>
            <a:r>
              <a:rPr lang="ja-JP" altLang="en-US" sz="1600" b="1" dirty="0">
                <a:solidFill>
                  <a:srgbClr val="000000"/>
                </a:solidFill>
                <a:latin typeface="游ゴシック" panose="020B0400000000000000" pitchFamily="50" charset="-128"/>
                <a:ea typeface="游ゴシック" panose="020B0400000000000000" pitchFamily="50" charset="-128"/>
              </a:rPr>
              <a:t>に興味のあるユーザー、</a:t>
            </a:r>
            <a:r>
              <a:rPr lang="ja-JP" altLang="en-US" sz="1600" b="1" dirty="0">
                <a:solidFill>
                  <a:srgbClr val="2C67A5"/>
                </a:solidFill>
                <a:latin typeface="游ゴシック" panose="020B0400000000000000" pitchFamily="50" charset="-128"/>
                <a:ea typeface="游ゴシック" panose="020B0400000000000000" pitchFamily="50" charset="-128"/>
              </a:rPr>
              <a:t>旅行を控えた</a:t>
            </a:r>
            <a:r>
              <a:rPr lang="ja-JP" altLang="en-US" sz="1600" b="1" dirty="0">
                <a:solidFill>
                  <a:srgbClr val="000000"/>
                </a:solidFill>
                <a:latin typeface="游ゴシック" panose="020B0400000000000000" pitchFamily="50" charset="-128"/>
                <a:ea typeface="游ゴシック" panose="020B0400000000000000" pitchFamily="50" charset="-128"/>
              </a:rPr>
              <a:t>ユーザーをターゲット</a:t>
            </a:r>
            <a:r>
              <a:rPr kumimoji="1" lang="ja-JP" altLang="en-US"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lang="ja-JP" altLang="en-US" sz="1600" b="1" dirty="0">
              <a:solidFill>
                <a:srgbClr val="000000"/>
              </a:solidFill>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16FA27B8-ADD2-81BD-90AB-144C03EE2E9D}"/>
              </a:ext>
            </a:extLst>
          </p:cNvPr>
          <p:cNvSpPr txBox="1">
            <a:spLocks/>
          </p:cNvSpPr>
          <p:nvPr/>
        </p:nvSpPr>
        <p:spPr>
          <a:xfrm>
            <a:off x="462164" y="1391138"/>
            <a:ext cx="4336738" cy="4537139"/>
          </a:xfrm>
          <a:prstGeom prst="rect">
            <a:avLst/>
          </a:prstGeom>
          <a:solidFill>
            <a:srgbClr val="8D9FBF">
              <a:lumMod val="20000"/>
              <a:lumOff val="80000"/>
            </a:srgb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1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3F705CC2-317F-13E2-3871-3DF202845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3051" y="4418844"/>
            <a:ext cx="1487279" cy="852707"/>
          </a:xfrm>
          <a:prstGeom prst="rect">
            <a:avLst/>
          </a:prstGeom>
        </p:spPr>
      </p:pic>
      <p:sp>
        <p:nvSpPr>
          <p:cNvPr id="11" name="正方形/長方形 10">
            <a:extLst>
              <a:ext uri="{FF2B5EF4-FFF2-40B4-BE49-F238E27FC236}">
                <a16:creationId xmlns:a16="http://schemas.microsoft.com/office/drawing/2014/main" id="{9F65F24F-377D-6C6A-FD59-EA560BCD5D01}"/>
              </a:ext>
            </a:extLst>
          </p:cNvPr>
          <p:cNvSpPr/>
          <p:nvPr/>
        </p:nvSpPr>
        <p:spPr>
          <a:xfrm>
            <a:off x="3205192" y="4418844"/>
            <a:ext cx="1485138" cy="852707"/>
          </a:xfrm>
          <a:prstGeom prst="rect">
            <a:avLst/>
          </a:prstGeom>
          <a:solidFill>
            <a:srgbClr val="99CCFF">
              <a:alpha val="50000"/>
            </a:srgbClr>
          </a:solidFill>
          <a:ln w="12700" cap="flat" cmpd="sng" algn="ctr">
            <a:solidFill>
              <a:srgbClr val="FFFFFF">
                <a:lumMod val="65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2" name="円/楕円 42">
            <a:extLst>
              <a:ext uri="{FF2B5EF4-FFF2-40B4-BE49-F238E27FC236}">
                <a16:creationId xmlns:a16="http://schemas.microsoft.com/office/drawing/2014/main" id="{46B78A4B-AFF3-6B54-2D72-340DDC97D06C}"/>
              </a:ext>
            </a:extLst>
          </p:cNvPr>
          <p:cNvSpPr/>
          <p:nvPr/>
        </p:nvSpPr>
        <p:spPr bwMode="auto">
          <a:xfrm>
            <a:off x="3694739" y="4612971"/>
            <a:ext cx="443188" cy="443188"/>
          </a:xfrm>
          <a:prstGeom prst="ellipse">
            <a:avLst/>
          </a:prstGeom>
          <a:solidFill>
            <a:srgbClr val="000000">
              <a:alpha val="64000"/>
            </a:srgbClr>
          </a:solidFill>
          <a:ln w="9525" cap="flat" cmpd="sng" algn="ctr">
            <a:solidFill>
              <a:srgbClr val="000000">
                <a:lumMod val="50000"/>
                <a:lumOff val="50000"/>
              </a:srgb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二等辺三角形 12">
            <a:extLst>
              <a:ext uri="{FF2B5EF4-FFF2-40B4-BE49-F238E27FC236}">
                <a16:creationId xmlns:a16="http://schemas.microsoft.com/office/drawing/2014/main" id="{DB1FCE98-295B-0174-F7D7-7866A4DFB754}"/>
              </a:ext>
            </a:extLst>
          </p:cNvPr>
          <p:cNvSpPr/>
          <p:nvPr/>
        </p:nvSpPr>
        <p:spPr bwMode="auto">
          <a:xfrm rot="5400000">
            <a:off x="3832484" y="4728051"/>
            <a:ext cx="230834" cy="216261"/>
          </a:xfrm>
          <a:prstGeom prst="triangle">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C0776A6-871D-865C-AD7D-32F3AC290BE4}"/>
              </a:ext>
            </a:extLst>
          </p:cNvPr>
          <p:cNvSpPr txBox="1"/>
          <p:nvPr/>
        </p:nvSpPr>
        <p:spPr>
          <a:xfrm>
            <a:off x="3505830" y="4436556"/>
            <a:ext cx="845984" cy="230832"/>
          </a:xfrm>
          <a:prstGeom prst="rect">
            <a:avLst/>
          </a:prstGeom>
          <a:noFill/>
        </p:spPr>
        <p:txBody>
          <a:bodyPr wrap="square" rtlCol="0">
            <a:spAutoFit/>
          </a:bodyPr>
          <a:lstStyle/>
          <a:p>
            <a:pPr algn="ctr"/>
            <a:r>
              <a:rPr lang="ja-JP" altLang="en-US" sz="900" b="1">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5" name="直線矢印コネクタ 14">
            <a:extLst>
              <a:ext uri="{FF2B5EF4-FFF2-40B4-BE49-F238E27FC236}">
                <a16:creationId xmlns:a16="http://schemas.microsoft.com/office/drawing/2014/main" id="{F609B7E5-1286-A433-207A-DF347142DB97}"/>
              </a:ext>
            </a:extLst>
          </p:cNvPr>
          <p:cNvCxnSpPr/>
          <p:nvPr/>
        </p:nvCxnSpPr>
        <p:spPr bwMode="auto">
          <a:xfrm flipH="1">
            <a:off x="3206626" y="5196543"/>
            <a:ext cx="1397375" cy="0"/>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4AF1B1E-BBC1-9E54-000B-0A1801287DD3}"/>
              </a:ext>
            </a:extLst>
          </p:cNvPr>
          <p:cNvSpPr txBox="1">
            <a:spLocks noChangeArrowheads="1"/>
          </p:cNvSpPr>
          <p:nvPr/>
        </p:nvSpPr>
        <p:spPr bwMode="auto">
          <a:xfrm>
            <a:off x="3532488" y="5019488"/>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7" name="直線矢印コネクタ 16">
            <a:extLst>
              <a:ext uri="{FF2B5EF4-FFF2-40B4-BE49-F238E27FC236}">
                <a16:creationId xmlns:a16="http://schemas.microsoft.com/office/drawing/2014/main" id="{18FCDBAE-7E9A-2896-6AFC-7741355675E5}"/>
              </a:ext>
            </a:extLst>
          </p:cNvPr>
          <p:cNvCxnSpPr/>
          <p:nvPr/>
        </p:nvCxnSpPr>
        <p:spPr bwMode="auto">
          <a:xfrm flipV="1">
            <a:off x="4636105" y="4446127"/>
            <a:ext cx="0" cy="767462"/>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9">
            <a:extLst>
              <a:ext uri="{FF2B5EF4-FFF2-40B4-BE49-F238E27FC236}">
                <a16:creationId xmlns:a16="http://schemas.microsoft.com/office/drawing/2014/main" id="{283A6A9F-B9D2-3C23-A86A-39E70803D2EE}"/>
              </a:ext>
            </a:extLst>
          </p:cNvPr>
          <p:cNvSpPr txBox="1">
            <a:spLocks noChangeArrowheads="1"/>
          </p:cNvSpPr>
          <p:nvPr/>
        </p:nvSpPr>
        <p:spPr bwMode="auto">
          <a:xfrm>
            <a:off x="4168083" y="4719030"/>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9" name="テキスト ボックス 18">
            <a:extLst>
              <a:ext uri="{FF2B5EF4-FFF2-40B4-BE49-F238E27FC236}">
                <a16:creationId xmlns:a16="http://schemas.microsoft.com/office/drawing/2014/main" id="{E91C0A53-5622-6AD2-9764-4E62F3D7B97C}"/>
              </a:ext>
            </a:extLst>
          </p:cNvPr>
          <p:cNvSpPr txBox="1"/>
          <p:nvPr/>
        </p:nvSpPr>
        <p:spPr>
          <a:xfrm>
            <a:off x="3256290" y="3763775"/>
            <a:ext cx="1417755" cy="507831"/>
          </a:xfrm>
          <a:prstGeom prst="rect">
            <a:avLst/>
          </a:prstGeom>
          <a:noFill/>
        </p:spPr>
        <p:txBody>
          <a:bodyPr wrap="square" rtlCol="0">
            <a:spAutoFit/>
          </a:bodyPr>
          <a:lstStyle/>
          <a:p>
            <a:pPr algn="ctr"/>
            <a:r>
              <a:rPr lang="en-US" altLang="ja-JP" b="1" dirty="0">
                <a:solidFill>
                  <a:srgbClr val="FE1B0A"/>
                </a:solidFill>
                <a:latin typeface="游ゴシック" panose="020B0400000000000000" pitchFamily="50" charset="-128"/>
                <a:ea typeface="游ゴシック" panose="020B0400000000000000" pitchFamily="50" charset="-128"/>
              </a:rPr>
              <a:t>60</a:t>
            </a:r>
            <a:r>
              <a:rPr lang="ja-JP" altLang="en-US" b="1" dirty="0">
                <a:solidFill>
                  <a:srgbClr val="FE1B0A"/>
                </a:solidFill>
                <a:latin typeface="游ゴシック" panose="020B0400000000000000" pitchFamily="50" charset="-128"/>
                <a:ea typeface="游ゴシック" panose="020B0400000000000000" pitchFamily="50" charset="-128"/>
              </a:rPr>
              <a:t>～</a:t>
            </a:r>
            <a:r>
              <a:rPr lang="en-US" altLang="ja-JP" b="1" dirty="0">
                <a:solidFill>
                  <a:srgbClr val="FE1B0A"/>
                </a:solidFill>
                <a:latin typeface="游ゴシック" panose="020B0400000000000000" pitchFamily="50" charset="-128"/>
                <a:ea typeface="游ゴシック" panose="020B0400000000000000" pitchFamily="50" charset="-128"/>
              </a:rPr>
              <a:t>70</a:t>
            </a:r>
            <a:r>
              <a:rPr lang="ja-JP" altLang="en-US" sz="1200" b="1" dirty="0">
                <a:solidFill>
                  <a:srgbClr val="FE1B0A"/>
                </a:solidFill>
                <a:latin typeface="游ゴシック" panose="020B0400000000000000" pitchFamily="50" charset="-128"/>
                <a:ea typeface="游ゴシック" panose="020B0400000000000000" pitchFamily="50" charset="-128"/>
              </a:rPr>
              <a:t>％</a:t>
            </a:r>
            <a:br>
              <a:rPr lang="ja-JP" altLang="en-US" sz="1100" dirty="0">
                <a:solidFill>
                  <a:srgbClr val="FE1B0A"/>
                </a:solidFill>
                <a:latin typeface="游ゴシック" panose="020B0400000000000000" pitchFamily="50" charset="-128"/>
                <a:ea typeface="游ゴシック" panose="020B0400000000000000" pitchFamily="50" charset="-128"/>
              </a:rPr>
            </a:br>
            <a:r>
              <a:rPr lang="ja-JP" altLang="en-US" sz="900" dirty="0">
                <a:solidFill>
                  <a:srgbClr val="FE1B0A"/>
                </a:solidFill>
                <a:latin typeface="游ゴシック" panose="020B0400000000000000" pitchFamily="50" charset="-128"/>
                <a:ea typeface="游ゴシック" panose="020B0400000000000000" pitchFamily="50" charset="-128"/>
              </a:rPr>
              <a:t>（</a:t>
            </a:r>
            <a:r>
              <a:rPr lang="en-US" altLang="ja-JP" sz="900" dirty="0">
                <a:solidFill>
                  <a:srgbClr val="FE1B0A"/>
                </a:solidFill>
                <a:latin typeface="游ゴシック" panose="020B0400000000000000" pitchFamily="50" charset="-128"/>
                <a:ea typeface="游ゴシック" panose="020B0400000000000000" pitchFamily="50" charset="-128"/>
              </a:rPr>
              <a:t>※30</a:t>
            </a:r>
            <a:r>
              <a:rPr lang="ja-JP" altLang="en-US" sz="900" dirty="0">
                <a:solidFill>
                  <a:srgbClr val="FE1B0A"/>
                </a:solidFill>
                <a:latin typeface="游ゴシック" panose="020B0400000000000000" pitchFamily="50" charset="-128"/>
                <a:ea typeface="游ゴシック" panose="020B0400000000000000" pitchFamily="50" charset="-128"/>
              </a:rPr>
              <a:t>秒程度の動画）</a:t>
            </a:r>
            <a:endParaRPr lang="ja-JP" altLang="en-US" sz="1400" dirty="0">
              <a:solidFill>
                <a:srgbClr val="FE1B0A"/>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1CAFFEB-1ED4-9660-771A-14962DEDE1E5}"/>
              </a:ext>
            </a:extLst>
          </p:cNvPr>
          <p:cNvSpPr txBox="1"/>
          <p:nvPr/>
        </p:nvSpPr>
        <p:spPr>
          <a:xfrm>
            <a:off x="3352093" y="3529095"/>
            <a:ext cx="1219554" cy="253916"/>
          </a:xfrm>
          <a:prstGeom prst="rect">
            <a:avLst/>
          </a:prstGeom>
          <a:solidFill>
            <a:srgbClr val="FE1B0A"/>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視聴完了率実績</a:t>
            </a:r>
            <a:endParaRPr kumimoji="0" lang="en-US" altLang="ja-JP"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B3A51779-027A-C40D-F271-D7960193F06F}"/>
              </a:ext>
            </a:extLst>
          </p:cNvPr>
          <p:cNvSpPr txBox="1">
            <a:spLocks noChangeArrowheads="1"/>
          </p:cNvSpPr>
          <p:nvPr/>
        </p:nvSpPr>
        <p:spPr bwMode="auto">
          <a:xfrm>
            <a:off x="709890" y="1393346"/>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22" name="テキスト ボックス 11">
            <a:extLst>
              <a:ext uri="{FF2B5EF4-FFF2-40B4-BE49-F238E27FC236}">
                <a16:creationId xmlns:a16="http://schemas.microsoft.com/office/drawing/2014/main" id="{96852A4C-03E3-B3A7-480B-9CCF8F6163CD}"/>
              </a:ext>
            </a:extLst>
          </p:cNvPr>
          <p:cNvSpPr txBox="1">
            <a:spLocks noChangeArrowheads="1"/>
          </p:cNvSpPr>
          <p:nvPr/>
        </p:nvSpPr>
        <p:spPr bwMode="auto">
          <a:xfrm>
            <a:off x="2792416" y="4552441"/>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pic>
        <p:nvPicPr>
          <p:cNvPr id="23" name="図 22">
            <a:extLst>
              <a:ext uri="{FF2B5EF4-FFF2-40B4-BE49-F238E27FC236}">
                <a16:creationId xmlns:a16="http://schemas.microsoft.com/office/drawing/2014/main" id="{EB9860AA-31E1-9749-7540-FF985BE57810}"/>
              </a:ext>
            </a:extLst>
          </p:cNvPr>
          <p:cNvPicPr>
            <a:picLocks noChangeAspect="1"/>
          </p:cNvPicPr>
          <p:nvPr/>
        </p:nvPicPr>
        <p:blipFill rotWithShape="1">
          <a:blip r:embed="rId3"/>
          <a:srcRect t="1" b="78669"/>
          <a:stretch/>
        </p:blipFill>
        <p:spPr>
          <a:xfrm>
            <a:off x="603013" y="1681253"/>
            <a:ext cx="2390514" cy="2019300"/>
          </a:xfrm>
          <a:prstGeom prst="rect">
            <a:avLst/>
          </a:prstGeom>
        </p:spPr>
      </p:pic>
      <p:sp>
        <p:nvSpPr>
          <p:cNvPr id="24" name="正方形/長方形 23">
            <a:extLst>
              <a:ext uri="{FF2B5EF4-FFF2-40B4-BE49-F238E27FC236}">
                <a16:creationId xmlns:a16="http://schemas.microsoft.com/office/drawing/2014/main" id="{BF3129E2-AB90-21B1-235A-33927903C2EF}"/>
              </a:ext>
            </a:extLst>
          </p:cNvPr>
          <p:cNvSpPr/>
          <p:nvPr/>
        </p:nvSpPr>
        <p:spPr bwMode="auto">
          <a:xfrm>
            <a:off x="2176887" y="2090920"/>
            <a:ext cx="656167" cy="551580"/>
          </a:xfrm>
          <a:prstGeom prst="rect">
            <a:avLst/>
          </a:prstGeom>
          <a:solidFill>
            <a:srgbClr val="FFFFFF">
              <a:lumMod val="75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826DF1EE-8046-579D-4A33-96A3E50B179F}"/>
              </a:ext>
            </a:extLst>
          </p:cNvPr>
          <p:cNvPicPr>
            <a:picLocks noChangeAspect="1"/>
          </p:cNvPicPr>
          <p:nvPr/>
        </p:nvPicPr>
        <p:blipFill rotWithShape="1">
          <a:blip r:embed="rId3"/>
          <a:srcRect t="72546" b="6828"/>
          <a:stretch/>
        </p:blipFill>
        <p:spPr>
          <a:xfrm>
            <a:off x="603416" y="3664921"/>
            <a:ext cx="2390514" cy="1952625"/>
          </a:xfrm>
          <a:prstGeom prst="rect">
            <a:avLst/>
          </a:prstGeom>
        </p:spPr>
      </p:pic>
      <p:sp>
        <p:nvSpPr>
          <p:cNvPr id="26" name="フリーフォーム: 図形 25">
            <a:extLst>
              <a:ext uri="{FF2B5EF4-FFF2-40B4-BE49-F238E27FC236}">
                <a16:creationId xmlns:a16="http://schemas.microsoft.com/office/drawing/2014/main" id="{1FB50D40-C15E-4F54-03A8-C15186C62C95}"/>
              </a:ext>
            </a:extLst>
          </p:cNvPr>
          <p:cNvSpPr/>
          <p:nvPr/>
        </p:nvSpPr>
        <p:spPr>
          <a:xfrm>
            <a:off x="479920" y="3610815"/>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0AFD2BD3-6B76-BBE7-68F7-B5DFA5BB95BB}"/>
              </a:ext>
            </a:extLst>
          </p:cNvPr>
          <p:cNvSpPr/>
          <p:nvPr/>
        </p:nvSpPr>
        <p:spPr bwMode="auto">
          <a:xfrm>
            <a:off x="2180568" y="4722368"/>
            <a:ext cx="678707" cy="397090"/>
          </a:xfrm>
          <a:prstGeom prst="rect">
            <a:avLst/>
          </a:prstGeom>
          <a:solidFill>
            <a:srgbClr val="FE1B0A">
              <a:lumMod val="60000"/>
              <a:lumOff val="40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r>
              <a:rPr kumimoji="0" lang="en-US" altLang="ja-JP"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フリーフォーム: 図形 27">
            <a:extLst>
              <a:ext uri="{FF2B5EF4-FFF2-40B4-BE49-F238E27FC236}">
                <a16:creationId xmlns:a16="http://schemas.microsoft.com/office/drawing/2014/main" id="{3F90C0B1-1F3F-3A94-1354-9516B99FA7D3}"/>
              </a:ext>
            </a:extLst>
          </p:cNvPr>
          <p:cNvSpPr/>
          <p:nvPr/>
        </p:nvSpPr>
        <p:spPr>
          <a:xfrm>
            <a:off x="603013" y="5618359"/>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Text Box 3">
            <a:extLst>
              <a:ext uri="{FF2B5EF4-FFF2-40B4-BE49-F238E27FC236}">
                <a16:creationId xmlns:a16="http://schemas.microsoft.com/office/drawing/2014/main" id="{764C82D6-6E84-28E7-A624-681B0BB38E30}"/>
              </a:ext>
            </a:extLst>
          </p:cNvPr>
          <p:cNvSpPr txBox="1">
            <a:spLocks noChangeArrowheads="1"/>
          </p:cNvSpPr>
          <p:nvPr/>
        </p:nvSpPr>
        <p:spPr bwMode="auto">
          <a:xfrm>
            <a:off x="433159" y="5711490"/>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spcBef>
                <a:spcPct val="50000"/>
              </a:spcBef>
            </a:pPr>
            <a:r>
              <a:rPr lang="en-US" altLang="ja-JP"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0" name="テキスト ボックス 11">
            <a:extLst>
              <a:ext uri="{FF2B5EF4-FFF2-40B4-BE49-F238E27FC236}">
                <a16:creationId xmlns:a16="http://schemas.microsoft.com/office/drawing/2014/main" id="{AA4FD38F-23D0-A6F7-EC40-9FC5F3B8C0BF}"/>
              </a:ext>
            </a:extLst>
          </p:cNvPr>
          <p:cNvSpPr txBox="1">
            <a:spLocks noChangeArrowheads="1"/>
          </p:cNvSpPr>
          <p:nvPr/>
        </p:nvSpPr>
        <p:spPr bwMode="auto">
          <a:xfrm>
            <a:off x="2794625" y="47117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9A3D94B3-CA5F-9A90-FD81-0E9B5B847ED8}"/>
              </a:ext>
            </a:extLst>
          </p:cNvPr>
          <p:cNvCxnSpPr>
            <a:cxnSpLocks/>
          </p:cNvCxnSpPr>
          <p:nvPr/>
        </p:nvCxnSpPr>
        <p:spPr>
          <a:xfrm>
            <a:off x="3062073" y="4700394"/>
            <a:ext cx="0" cy="988395"/>
          </a:xfrm>
          <a:prstGeom prst="straightConnector1">
            <a:avLst/>
          </a:prstGeom>
          <a:noFill/>
          <a:ln w="25400" cap="flat" cmpd="sng" algn="ctr">
            <a:solidFill>
              <a:srgbClr val="FE1B0A">
                <a:lumMod val="60000"/>
                <a:lumOff val="40000"/>
              </a:srgbClr>
            </a:solidFill>
            <a:prstDash val="solid"/>
            <a:miter lim="800000"/>
            <a:headEnd type="triangle"/>
            <a:tailEnd type="triangle"/>
          </a:ln>
          <a:effectLst/>
        </p:spPr>
      </p:cxnSp>
      <p:sp>
        <p:nvSpPr>
          <p:cNvPr id="32" name="テキスト ボックス 31">
            <a:extLst>
              <a:ext uri="{FF2B5EF4-FFF2-40B4-BE49-F238E27FC236}">
                <a16:creationId xmlns:a16="http://schemas.microsoft.com/office/drawing/2014/main" id="{7E138640-002C-F868-C9F3-E49DC1770B1A}"/>
              </a:ext>
            </a:extLst>
          </p:cNvPr>
          <p:cNvSpPr txBox="1"/>
          <p:nvPr/>
        </p:nvSpPr>
        <p:spPr>
          <a:xfrm>
            <a:off x="5088265" y="5751330"/>
            <a:ext cx="6770360" cy="584775"/>
          </a:xfrm>
          <a:prstGeom prst="rect">
            <a:avLst/>
          </a:prstGeom>
          <a:noFill/>
        </p:spPr>
        <p:txBody>
          <a:bodyPr wrap="square" rtlCol="0">
            <a:spAutoFit/>
          </a:bodyPr>
          <a:lstStyle/>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sp>
        <p:nvSpPr>
          <p:cNvPr id="34" name="テキスト ボックス 33">
            <a:extLst>
              <a:ext uri="{FF2B5EF4-FFF2-40B4-BE49-F238E27FC236}">
                <a16:creationId xmlns:a16="http://schemas.microsoft.com/office/drawing/2014/main" id="{111F9FC0-6D9E-9D73-7CB1-DE6C8474B2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46518BC-98E5-E41D-88AA-AC1B10FEE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6" name="表 35">
            <a:extLst>
              <a:ext uri="{FF2B5EF4-FFF2-40B4-BE49-F238E27FC236}">
                <a16:creationId xmlns:a16="http://schemas.microsoft.com/office/drawing/2014/main" id="{3E77C477-9C4E-382C-9DAB-5028CBD03050}"/>
              </a:ext>
            </a:extLst>
          </p:cNvPr>
          <p:cNvGraphicFramePr>
            <a:graphicFrameLocks noGrp="1"/>
          </p:cNvGraphicFramePr>
          <p:nvPr>
            <p:extLst>
              <p:ext uri="{D42A27DB-BD31-4B8C-83A1-F6EECF244321}">
                <p14:modId xmlns:p14="http://schemas.microsoft.com/office/powerpoint/2010/main" val="1152898858"/>
              </p:ext>
            </p:extLst>
          </p:nvPr>
        </p:nvGraphicFramePr>
        <p:xfrm>
          <a:off x="5157065" y="1471005"/>
          <a:ext cx="6076641" cy="4146541"/>
        </p:xfrm>
        <a:graphic>
          <a:graphicData uri="http://schemas.openxmlformats.org/drawingml/2006/table">
            <a:tbl>
              <a:tblPr/>
              <a:tblGrid>
                <a:gridCol w="1190317">
                  <a:extLst>
                    <a:ext uri="{9D8B030D-6E8A-4147-A177-3AD203B41FA5}">
                      <a16:colId xmlns:a16="http://schemas.microsoft.com/office/drawing/2014/main" val="4222828295"/>
                    </a:ext>
                  </a:extLst>
                </a:gridCol>
                <a:gridCol w="4886324">
                  <a:extLst>
                    <a:ext uri="{9D8B030D-6E8A-4147-A177-3AD203B41FA5}">
                      <a16:colId xmlns:a16="http://schemas.microsoft.com/office/drawing/2014/main" val="1103991449"/>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68011159"/>
                  </a:ext>
                </a:extLst>
              </a:tr>
              <a:tr h="273676">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1126201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6894037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74221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9029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540537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effectLst/>
                          <a:latin typeface="游ゴシック" panose="020B0400000000000000" pitchFamily="50" charset="-128"/>
                          <a:ea typeface="游ゴシック" panose="020B0400000000000000" pitchFamily="50" charset="-128"/>
                        </a:rPr>
                        <a:t>300x169（</a:t>
                      </a:r>
                      <a:r>
                        <a:rPr lang="ja-JP" altLang="en-US" sz="900" b="0" i="0" u="none" strike="noStrike" dirty="0">
                          <a:effectLst/>
                          <a:latin typeface="游ゴシック" panose="020B0400000000000000" pitchFamily="50" charset="-128"/>
                          <a:ea typeface="游ゴシック" panose="020B0400000000000000" pitchFamily="50" charset="-128"/>
                        </a:rPr>
                        <a:t>左右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天地</a:t>
                      </a:r>
                      <a:r>
                        <a:rPr lang="en-US" altLang="ja-JP" sz="900" b="0" i="0" u="none" strike="noStrike" dirty="0">
                          <a:effectLst/>
                          <a:latin typeface="游ゴシック" panose="020B0400000000000000" pitchFamily="50" charset="-128"/>
                          <a:ea typeface="游ゴシック" panose="020B0400000000000000" pitchFamily="50" charset="-128"/>
                        </a:rPr>
                        <a:t>/</a:t>
                      </a:r>
                      <a:r>
                        <a:rPr lang="en-US" sz="900" b="0" i="0" u="none" strike="noStrike" dirty="0">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11943268"/>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87657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160366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40807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99168326"/>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43732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3597806"/>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652774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92684719"/>
                  </a:ext>
                </a:extLst>
              </a:tr>
            </a:tbl>
          </a:graphicData>
        </a:graphic>
      </p:graphicFrame>
    </p:spTree>
    <p:extLst>
      <p:ext uri="{BB962C8B-B14F-4D97-AF65-F5344CB8AC3E}">
        <p14:creationId xmlns:p14="http://schemas.microsoft.com/office/powerpoint/2010/main" val="114434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7" name="タイトル 4">
            <a:extLst>
              <a:ext uri="{FF2B5EF4-FFF2-40B4-BE49-F238E27FC236}">
                <a16:creationId xmlns:a16="http://schemas.microsoft.com/office/drawing/2014/main" id="{F025599B-FFD3-33E2-3B2D-C00822C6BF46}"/>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9" name="正方形/長方形 8">
            <a:extLst>
              <a:ext uri="{FF2B5EF4-FFF2-40B4-BE49-F238E27FC236}">
                <a16:creationId xmlns:a16="http://schemas.microsoft.com/office/drawing/2014/main" id="{FC049C46-7F52-0820-9AD4-A673A527A14A}"/>
              </a:ext>
            </a:extLst>
          </p:cNvPr>
          <p:cNvSpPr/>
          <p:nvPr/>
        </p:nvSpPr>
        <p:spPr>
          <a:xfrm>
            <a:off x="7567494" y="1305256"/>
            <a:ext cx="2988000" cy="50510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67BDF5CC-1D96-CBFD-44B4-A15532464265}"/>
              </a:ext>
            </a:extLst>
          </p:cNvPr>
          <p:cNvSpPr/>
          <p:nvPr/>
        </p:nvSpPr>
        <p:spPr>
          <a:xfrm>
            <a:off x="769572" y="1246807"/>
            <a:ext cx="2168434" cy="50750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B2221F16-AF74-532C-D3F0-74F0B987B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378" y="5531142"/>
            <a:ext cx="4581759" cy="914400"/>
          </a:xfrm>
          <a:prstGeom prst="rect">
            <a:avLst/>
          </a:prstGeom>
        </p:spPr>
      </p:pic>
      <p:sp>
        <p:nvSpPr>
          <p:cNvPr id="12" name="正方形/長方形 11">
            <a:extLst>
              <a:ext uri="{FF2B5EF4-FFF2-40B4-BE49-F238E27FC236}">
                <a16:creationId xmlns:a16="http://schemas.microsoft.com/office/drawing/2014/main" id="{4C5D88E5-BBF4-21CC-1E90-48AFC4227D73}"/>
              </a:ext>
            </a:extLst>
          </p:cNvPr>
          <p:cNvSpPr/>
          <p:nvPr/>
        </p:nvSpPr>
        <p:spPr>
          <a:xfrm>
            <a:off x="3673603" y="2785691"/>
            <a:ext cx="3292447" cy="35706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6DC6057-D97F-A713-6386-541E13808231}"/>
              </a:ext>
            </a:extLst>
          </p:cNvPr>
          <p:cNvSpPr txBox="1"/>
          <p:nvPr/>
        </p:nvSpPr>
        <p:spPr>
          <a:xfrm>
            <a:off x="1514154" y="162532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CDB19C33-EE6C-4E1B-D2E5-A513CF28158F}"/>
              </a:ext>
            </a:extLst>
          </p:cNvPr>
          <p:cNvSpPr txBox="1"/>
          <p:nvPr/>
        </p:nvSpPr>
        <p:spPr>
          <a:xfrm>
            <a:off x="810117" y="1464706"/>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15" name="コンテンツ プレースホルダー 2">
            <a:extLst>
              <a:ext uri="{FF2B5EF4-FFF2-40B4-BE49-F238E27FC236}">
                <a16:creationId xmlns:a16="http://schemas.microsoft.com/office/drawing/2014/main" id="{57AB9459-D496-B947-BF92-6692822F44D1}"/>
              </a:ext>
            </a:extLst>
          </p:cNvPr>
          <p:cNvSpPr txBox="1">
            <a:spLocks/>
          </p:cNvSpPr>
          <p:nvPr/>
        </p:nvSpPr>
        <p:spPr>
          <a:xfrm>
            <a:off x="2980386" y="1173225"/>
            <a:ext cx="4268140" cy="185578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40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トラベラー会員が投稿した</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累計</a:t>
            </a:r>
            <a:r>
              <a:rPr lang="en-US" altLang="ja-JP" sz="1800" b="1" dirty="0">
                <a:latin typeface="游ゴシック" panose="020B0400000000000000" pitchFamily="50" charset="-128"/>
                <a:ea typeface="游ゴシック" panose="020B0400000000000000" pitchFamily="50" charset="-128"/>
              </a:rPr>
              <a:t>5,755</a:t>
            </a:r>
            <a:r>
              <a:rPr lang="ja-JP" altLang="en-US" sz="1400" b="1" dirty="0">
                <a:latin typeface="游ゴシック" panose="020B0400000000000000" pitchFamily="50" charset="-128"/>
                <a:ea typeface="游ゴシック" panose="020B0400000000000000" pitchFamily="50" charset="-128"/>
              </a:rPr>
              <a:t>万枚</a:t>
            </a:r>
            <a:r>
              <a:rPr lang="en-US" altLang="ja-JP" sz="105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もの</a:t>
            </a:r>
            <a:r>
              <a:rPr lang="ja-JP" altLang="en-US" sz="1800" b="1" dirty="0">
                <a:solidFill>
                  <a:schemeClr val="accent1"/>
                </a:solidFill>
                <a:latin typeface="游ゴシック" panose="020B0400000000000000" pitchFamily="50" charset="-128"/>
                <a:ea typeface="游ゴシック" panose="020B0400000000000000" pitchFamily="50" charset="-128"/>
              </a:rPr>
              <a:t>旅行写真</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8D2EFE03-306A-67AD-9DCC-A41E037C1C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3392" y="1414199"/>
            <a:ext cx="1332000" cy="4882772"/>
          </a:xfrm>
          <a:prstGeom prst="rect">
            <a:avLst/>
          </a:prstGeom>
          <a:ln w="76200">
            <a:noFill/>
          </a:ln>
        </p:spPr>
      </p:pic>
      <p:pic>
        <p:nvPicPr>
          <p:cNvPr id="17" name="図 16" descr="カレンダー が含まれている画像&#10;&#10;自動的に生成された説明">
            <a:extLst>
              <a:ext uri="{FF2B5EF4-FFF2-40B4-BE49-F238E27FC236}">
                <a16:creationId xmlns:a16="http://schemas.microsoft.com/office/drawing/2014/main" id="{14D7F8C5-21E6-EB4F-1DD5-2D8D09293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5153" y="1499185"/>
            <a:ext cx="1332000" cy="4797787"/>
          </a:xfrm>
          <a:prstGeom prst="rect">
            <a:avLst/>
          </a:prstGeom>
          <a:ln w="76200">
            <a:noFill/>
          </a:ln>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541AE08-5856-997F-6841-4091DCFD1F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49441" y="2971647"/>
            <a:ext cx="3089908" cy="3213709"/>
          </a:xfrm>
          <a:prstGeom prst="rect">
            <a:avLst/>
          </a:prstGeom>
          <a:ln w="76200">
            <a:noFill/>
          </a:ln>
        </p:spPr>
      </p:pic>
      <p:sp>
        <p:nvSpPr>
          <p:cNvPr id="19" name="フリーフォーム: 図形 18">
            <a:extLst>
              <a:ext uri="{FF2B5EF4-FFF2-40B4-BE49-F238E27FC236}">
                <a16:creationId xmlns:a16="http://schemas.microsoft.com/office/drawing/2014/main" id="{B316B16F-DCC7-B564-33DD-75AF967E89D4}"/>
              </a:ext>
            </a:extLst>
          </p:cNvPr>
          <p:cNvSpPr/>
          <p:nvPr/>
        </p:nvSpPr>
        <p:spPr>
          <a:xfrm>
            <a:off x="8998456" y="1403563"/>
            <a:ext cx="1521799" cy="1034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530C35AD-0CFE-A9EB-81CF-1038A95B2781}"/>
              </a:ext>
            </a:extLst>
          </p:cNvPr>
          <p:cNvSpPr/>
          <p:nvPr/>
        </p:nvSpPr>
        <p:spPr>
          <a:xfrm>
            <a:off x="9018156" y="621306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B08ABDE2-7341-366D-02BC-75852CD5052B}"/>
              </a:ext>
            </a:extLst>
          </p:cNvPr>
          <p:cNvSpPr txBox="1"/>
          <p:nvPr/>
        </p:nvSpPr>
        <p:spPr>
          <a:xfrm>
            <a:off x="3760625" y="2626770"/>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08528AA9-9E20-A502-C468-7DF7B48BEDC4}"/>
              </a:ext>
            </a:extLst>
          </p:cNvPr>
          <p:cNvSpPr txBox="1"/>
          <p:nvPr/>
        </p:nvSpPr>
        <p:spPr>
          <a:xfrm>
            <a:off x="5889421" y="2198080"/>
            <a:ext cx="1146468"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3" name="フリーフォーム: 図形 22">
            <a:extLst>
              <a:ext uri="{FF2B5EF4-FFF2-40B4-BE49-F238E27FC236}">
                <a16:creationId xmlns:a16="http://schemas.microsoft.com/office/drawing/2014/main" id="{FE6D335F-C879-918D-C0F6-DB79E1F555C4}"/>
              </a:ext>
            </a:extLst>
          </p:cNvPr>
          <p:cNvSpPr/>
          <p:nvPr/>
        </p:nvSpPr>
        <p:spPr>
          <a:xfrm>
            <a:off x="3749442" y="6166322"/>
            <a:ext cx="3089907" cy="9531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61BA8CC2-21E0-EA10-5846-244629F7118F}"/>
              </a:ext>
            </a:extLst>
          </p:cNvPr>
          <p:cNvSpPr/>
          <p:nvPr/>
        </p:nvSpPr>
        <p:spPr>
          <a:xfrm>
            <a:off x="7631013" y="620810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1090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05575607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516876481"/>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52</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46166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kumimoji="1"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324709041"/>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53</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Tree>
    <p:extLst>
      <p:ext uri="{BB962C8B-B14F-4D97-AF65-F5344CB8AC3E}">
        <p14:creationId xmlns:p14="http://schemas.microsoft.com/office/powerpoint/2010/main" val="749100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54</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9270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■配信時間：配信日の</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11:00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頃より配信開始／終了時間は、配信数によって変動いたします。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1548217347"/>
              </p:ext>
            </p:extLst>
          </p:nvPr>
        </p:nvGraphicFramePr>
        <p:xfrm>
          <a:off x="446314" y="588658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dirty="0">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160,000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　　　　　　　　　　　　　　　　　　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55</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56</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57</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Tree>
    <p:extLst>
      <p:ext uri="{BB962C8B-B14F-4D97-AF65-F5344CB8AC3E}">
        <p14:creationId xmlns:p14="http://schemas.microsoft.com/office/powerpoint/2010/main" val="1811565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59</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345985" y="4438817"/>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graphicFrame>
        <p:nvGraphicFramePr>
          <p:cNvPr id="7" name="表 6">
            <a:extLst>
              <a:ext uri="{FF2B5EF4-FFF2-40B4-BE49-F238E27FC236}">
                <a16:creationId xmlns:a16="http://schemas.microsoft.com/office/drawing/2014/main" id="{1F8E74B4-85F8-CF37-F114-70CB3E1C04D0}"/>
              </a:ext>
            </a:extLst>
          </p:cNvPr>
          <p:cNvGraphicFramePr>
            <a:graphicFrameLocks noGrp="1"/>
          </p:cNvGraphicFramePr>
          <p:nvPr>
            <p:extLst>
              <p:ext uri="{D42A27DB-BD31-4B8C-83A1-F6EECF244321}">
                <p14:modId xmlns:p14="http://schemas.microsoft.com/office/powerpoint/2010/main" val="332361370"/>
              </p:ext>
            </p:extLst>
          </p:nvPr>
        </p:nvGraphicFramePr>
        <p:xfrm>
          <a:off x="345985" y="1285783"/>
          <a:ext cx="11233149" cy="2944783"/>
        </p:xfrm>
        <a:graphic>
          <a:graphicData uri="http://schemas.openxmlformats.org/drawingml/2006/table">
            <a:tbl>
              <a:tblPr/>
              <a:tblGrid>
                <a:gridCol w="533909">
                  <a:extLst>
                    <a:ext uri="{9D8B030D-6E8A-4147-A177-3AD203B41FA5}">
                      <a16:colId xmlns:a16="http://schemas.microsoft.com/office/drawing/2014/main" val="606510290"/>
                    </a:ext>
                  </a:extLst>
                </a:gridCol>
                <a:gridCol w="603849">
                  <a:extLst>
                    <a:ext uri="{9D8B030D-6E8A-4147-A177-3AD203B41FA5}">
                      <a16:colId xmlns:a16="http://schemas.microsoft.com/office/drawing/2014/main" val="34035930"/>
                    </a:ext>
                  </a:extLst>
                </a:gridCol>
                <a:gridCol w="1932317">
                  <a:extLst>
                    <a:ext uri="{9D8B030D-6E8A-4147-A177-3AD203B41FA5}">
                      <a16:colId xmlns:a16="http://schemas.microsoft.com/office/drawing/2014/main" val="1914754148"/>
                    </a:ext>
                  </a:extLst>
                </a:gridCol>
                <a:gridCol w="1069676">
                  <a:extLst>
                    <a:ext uri="{9D8B030D-6E8A-4147-A177-3AD203B41FA5}">
                      <a16:colId xmlns:a16="http://schemas.microsoft.com/office/drawing/2014/main" val="715897122"/>
                    </a:ext>
                  </a:extLst>
                </a:gridCol>
                <a:gridCol w="733245">
                  <a:extLst>
                    <a:ext uri="{9D8B030D-6E8A-4147-A177-3AD203B41FA5}">
                      <a16:colId xmlns:a16="http://schemas.microsoft.com/office/drawing/2014/main" val="785985545"/>
                    </a:ext>
                  </a:extLst>
                </a:gridCol>
                <a:gridCol w="785004">
                  <a:extLst>
                    <a:ext uri="{9D8B030D-6E8A-4147-A177-3AD203B41FA5}">
                      <a16:colId xmlns:a16="http://schemas.microsoft.com/office/drawing/2014/main" val="3943522657"/>
                    </a:ext>
                  </a:extLst>
                </a:gridCol>
                <a:gridCol w="577970">
                  <a:extLst>
                    <a:ext uri="{9D8B030D-6E8A-4147-A177-3AD203B41FA5}">
                      <a16:colId xmlns:a16="http://schemas.microsoft.com/office/drawing/2014/main" val="3151497664"/>
                    </a:ext>
                  </a:extLst>
                </a:gridCol>
                <a:gridCol w="483079">
                  <a:extLst>
                    <a:ext uri="{9D8B030D-6E8A-4147-A177-3AD203B41FA5}">
                      <a16:colId xmlns:a16="http://schemas.microsoft.com/office/drawing/2014/main" val="1008442138"/>
                    </a:ext>
                  </a:extLst>
                </a:gridCol>
                <a:gridCol w="781582">
                  <a:extLst>
                    <a:ext uri="{9D8B030D-6E8A-4147-A177-3AD203B41FA5}">
                      <a16:colId xmlns:a16="http://schemas.microsoft.com/office/drawing/2014/main" val="107238666"/>
                    </a:ext>
                  </a:extLst>
                </a:gridCol>
                <a:gridCol w="589880">
                  <a:extLst>
                    <a:ext uri="{9D8B030D-6E8A-4147-A177-3AD203B41FA5}">
                      <a16:colId xmlns:a16="http://schemas.microsoft.com/office/drawing/2014/main" val="79498175"/>
                    </a:ext>
                  </a:extLst>
                </a:gridCol>
                <a:gridCol w="511060">
                  <a:extLst>
                    <a:ext uri="{9D8B030D-6E8A-4147-A177-3AD203B41FA5}">
                      <a16:colId xmlns:a16="http://schemas.microsoft.com/office/drawing/2014/main" val="3683577652"/>
                    </a:ext>
                  </a:extLst>
                </a:gridCol>
                <a:gridCol w="541571">
                  <a:extLst>
                    <a:ext uri="{9D8B030D-6E8A-4147-A177-3AD203B41FA5}">
                      <a16:colId xmlns:a16="http://schemas.microsoft.com/office/drawing/2014/main" val="1634645524"/>
                    </a:ext>
                  </a:extLst>
                </a:gridCol>
                <a:gridCol w="999237">
                  <a:extLst>
                    <a:ext uri="{9D8B030D-6E8A-4147-A177-3AD203B41FA5}">
                      <a16:colId xmlns:a16="http://schemas.microsoft.com/office/drawing/2014/main" val="1719383711"/>
                    </a:ext>
                  </a:extLst>
                </a:gridCol>
                <a:gridCol w="579710">
                  <a:extLst>
                    <a:ext uri="{9D8B030D-6E8A-4147-A177-3AD203B41FA5}">
                      <a16:colId xmlns:a16="http://schemas.microsoft.com/office/drawing/2014/main" val="642344231"/>
                    </a:ext>
                  </a:extLst>
                </a:gridCol>
                <a:gridCol w="511060">
                  <a:extLst>
                    <a:ext uri="{9D8B030D-6E8A-4147-A177-3AD203B41FA5}">
                      <a16:colId xmlns:a16="http://schemas.microsoft.com/office/drawing/2014/main" val="2353685516"/>
                    </a:ext>
                  </a:extLst>
                </a:gridCol>
              </a:tblGrid>
              <a:tr h="341088">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サイズ入稿</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ループ上限</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アニメー</a:t>
                      </a:r>
                      <a:b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ション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ALT</a:t>
                      </a:r>
                      <a:br>
                        <a:rPr 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テキスト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1113940491"/>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A</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プレミアムレクタングル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GIF・JPG・PNG</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zh-TW" altLang="en-US" sz="900" b="0" i="0" u="none" strike="noStrike">
                          <a:effectLst/>
                          <a:latin typeface="游ゴシック" panose="020B0400000000000000" pitchFamily="50" charset="-128"/>
                          <a:ea typeface="游ゴシック" panose="020B0400000000000000" pitchFamily="50" charset="-128"/>
                        </a:rPr>
                        <a:t>掲載開始</a:t>
                      </a:r>
                      <a:r>
                        <a:rPr lang="en-US" altLang="zh-TW" sz="900" b="0" i="0" u="none" strike="noStrike">
                          <a:effectLst/>
                          <a:latin typeface="游ゴシック" panose="020B0400000000000000" pitchFamily="50" charset="-128"/>
                          <a:ea typeface="游ゴシック" panose="020B0400000000000000" pitchFamily="50" charset="-128"/>
                        </a:rPr>
                        <a:t>5</a:t>
                      </a:r>
                      <a:r>
                        <a:rPr lang="zh-TW" altLang="en-US" sz="900" b="0" i="0" u="none" strike="noStrike">
                          <a:effectLst/>
                          <a:latin typeface="游ゴシック" panose="020B0400000000000000" pitchFamily="50" charset="-128"/>
                          <a:ea typeface="游ゴシック" panose="020B0400000000000000" pitchFamily="50" charset="-128"/>
                        </a:rPr>
                        <a:t>営業日前</a:t>
                      </a:r>
                      <a:br>
                        <a:rPr lang="zh-TW" altLang="en-US" sz="900" b="0" i="0" u="none" strike="noStrike">
                          <a:effectLst/>
                          <a:latin typeface="游ゴシック" panose="020B0400000000000000" pitchFamily="50" charset="-128"/>
                          <a:ea typeface="游ゴシック" panose="020B0400000000000000" pitchFamily="50" charset="-128"/>
                        </a:rPr>
                      </a:br>
                      <a:r>
                        <a:rPr lang="en-US" altLang="zh-TW" sz="900" b="0" i="0" u="none" strike="noStrike">
                          <a:effectLst/>
                          <a:latin typeface="游ゴシック" panose="020B0400000000000000" pitchFamily="50" charset="-128"/>
                          <a:ea typeface="游ゴシック" panose="020B0400000000000000" pitchFamily="50" charset="-128"/>
                        </a:rPr>
                        <a:t>12:00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あり</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28280377"/>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B</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フローティングレクタングル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015961440"/>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ビルボード</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970x250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437369099"/>
                  </a:ext>
                </a:extLst>
              </a:tr>
              <a:tr h="341088">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D</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729251215"/>
                  </a:ext>
                </a:extLst>
              </a:tr>
              <a:tr h="341088">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a:t>
                      </a:r>
                      <a:br>
                        <a:rPr lang="ja-JP" altLang="en-US"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（サイドパネル：左右）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140×830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533814052"/>
                  </a:ext>
                </a:extLst>
              </a:tr>
              <a:tr h="554267">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スマートビルボードスティッキー</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640x360</a:t>
                      </a:r>
                      <a:br>
                        <a:rPr lang="en-US" altLang="ja-JP"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（表示サイズの</a:t>
                      </a: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倍）</a:t>
                      </a:r>
                      <a:br>
                        <a:rPr lang="ja-JP" altLang="en-US" sz="900" b="0" i="0" u="none" strike="noStrike">
                          <a:effectLst/>
                          <a:latin typeface="游ゴシック" panose="020B0400000000000000" pitchFamily="50" charset="-128"/>
                          <a:ea typeface="游ゴシック" panose="020B0400000000000000" pitchFamily="50" charset="-128"/>
                        </a:rPr>
                      </a:br>
                      <a:r>
                        <a:rPr lang="en-US" altLang="ja-JP" sz="900" b="0" i="0" u="none" strike="noStrike">
                          <a:effectLst/>
                          <a:latin typeface="游ゴシック" panose="020B0400000000000000" pitchFamily="50" charset="-128"/>
                          <a:ea typeface="游ゴシック" panose="020B0400000000000000" pitchFamily="50" charset="-128"/>
                        </a:rPr>
                        <a:t>※1</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ＭＳ Ｐゴシック" panose="020B0600070205080204" pitchFamily="50" charset="-128"/>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500KB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572519840"/>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F</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dirty="0">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282812172"/>
                  </a:ext>
                </a:extLst>
              </a:tr>
            </a:tbl>
          </a:graphicData>
        </a:graphic>
      </p:graphicFrame>
    </p:spTree>
    <p:extLst>
      <p:ext uri="{BB962C8B-B14F-4D97-AF65-F5344CB8AC3E}">
        <p14:creationId xmlns:p14="http://schemas.microsoft.com/office/powerpoint/2010/main" val="328370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75737"/>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41" name="正方形/長方形 40">
            <a:extLst>
              <a:ext uri="{FF2B5EF4-FFF2-40B4-BE49-F238E27FC236}">
                <a16:creationId xmlns:a16="http://schemas.microsoft.com/office/drawing/2014/main" id="{E4116AAF-2761-DFFE-7905-AFE4E122A8CE}"/>
              </a:ext>
            </a:extLst>
          </p:cNvPr>
          <p:cNvSpPr/>
          <p:nvPr/>
        </p:nvSpPr>
        <p:spPr>
          <a:xfrm>
            <a:off x="8713305" y="1427022"/>
            <a:ext cx="2104697" cy="50487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C8F63DA2-B9BB-B994-737E-4934019FD507}"/>
              </a:ext>
            </a:extLst>
          </p:cNvPr>
          <p:cNvSpPr txBox="1"/>
          <p:nvPr/>
        </p:nvSpPr>
        <p:spPr>
          <a:xfrm>
            <a:off x="9682546" y="1314170"/>
            <a:ext cx="104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C65FBC75-C484-AA79-25BE-D5C7F04BE9F8}"/>
              </a:ext>
            </a:extLst>
          </p:cNvPr>
          <p:cNvSpPr/>
          <p:nvPr/>
        </p:nvSpPr>
        <p:spPr>
          <a:xfrm>
            <a:off x="588378" y="832835"/>
            <a:ext cx="2168434" cy="56429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54E61C3F-0A11-1C5E-0861-5D2B1E58AA71}"/>
              </a:ext>
            </a:extLst>
          </p:cNvPr>
          <p:cNvSpPr/>
          <p:nvPr/>
        </p:nvSpPr>
        <p:spPr>
          <a:xfrm>
            <a:off x="3565258" y="2070390"/>
            <a:ext cx="4097369" cy="44053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35E3A492-03BC-2CFA-FF39-6C7D4470D058}"/>
              </a:ext>
            </a:extLst>
          </p:cNvPr>
          <p:cNvSpPr txBox="1"/>
          <p:nvPr/>
        </p:nvSpPr>
        <p:spPr>
          <a:xfrm>
            <a:off x="1375287" y="1152581"/>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46" name="テキスト ボックス 45">
            <a:extLst>
              <a:ext uri="{FF2B5EF4-FFF2-40B4-BE49-F238E27FC236}">
                <a16:creationId xmlns:a16="http://schemas.microsoft.com/office/drawing/2014/main" id="{C1F2DE96-394B-EBA4-EB9F-A8BF9C90F8F6}"/>
              </a:ext>
            </a:extLst>
          </p:cNvPr>
          <p:cNvSpPr txBox="1"/>
          <p:nvPr/>
        </p:nvSpPr>
        <p:spPr>
          <a:xfrm>
            <a:off x="606149" y="1000554"/>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47" name="図 46" descr="グラフィカル ユーザー インターフェイス&#10;&#10;自動的に生成された説明">
            <a:extLst>
              <a:ext uri="{FF2B5EF4-FFF2-40B4-BE49-F238E27FC236}">
                <a16:creationId xmlns:a16="http://schemas.microsoft.com/office/drawing/2014/main" id="{B62B830F-5CDA-68CA-F963-65EC6AD282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22"/>
          <a:stretch/>
        </p:blipFill>
        <p:spPr>
          <a:xfrm>
            <a:off x="8812986" y="1651572"/>
            <a:ext cx="1908000" cy="4693192"/>
          </a:xfrm>
          <a:prstGeom prst="rect">
            <a:avLst/>
          </a:prstGeom>
          <a:ln w="76200">
            <a:noFill/>
          </a:ln>
        </p:spPr>
      </p:pic>
      <p:pic>
        <p:nvPicPr>
          <p:cNvPr id="48" name="図 47"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354A0D9F-2FC0-DF14-C309-11A9E4E33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380"/>
          <a:stretch/>
        </p:blipFill>
        <p:spPr>
          <a:xfrm>
            <a:off x="3714959" y="2227603"/>
            <a:ext cx="1810482" cy="4152865"/>
          </a:xfrm>
          <a:prstGeom prst="rect">
            <a:avLst/>
          </a:prstGeom>
          <a:ln w="76200">
            <a:noFill/>
          </a:ln>
        </p:spPr>
      </p:pic>
      <p:pic>
        <p:nvPicPr>
          <p:cNvPr id="49" name="図 48" descr="スクリーンショットの画面&#10;&#10;自動的に生成された説明">
            <a:extLst>
              <a:ext uri="{FF2B5EF4-FFF2-40B4-BE49-F238E27FC236}">
                <a16:creationId xmlns:a16="http://schemas.microsoft.com/office/drawing/2014/main" id="{848F2C06-3B96-DDA4-A6BB-15A84EDB60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990"/>
          <a:stretch/>
        </p:blipFill>
        <p:spPr>
          <a:xfrm>
            <a:off x="5699819" y="2273016"/>
            <a:ext cx="1810482" cy="4107451"/>
          </a:xfrm>
          <a:prstGeom prst="rect">
            <a:avLst/>
          </a:prstGeom>
          <a:ln w="76200">
            <a:noFill/>
          </a:ln>
        </p:spPr>
      </p:pic>
      <p:sp>
        <p:nvSpPr>
          <p:cNvPr id="50" name="コンテンツ プレースホルダー 2">
            <a:extLst>
              <a:ext uri="{FF2B5EF4-FFF2-40B4-BE49-F238E27FC236}">
                <a16:creationId xmlns:a16="http://schemas.microsoft.com/office/drawing/2014/main" id="{16B5A9F0-7315-7BFE-6B54-6EA9C9F77AAC}"/>
              </a:ext>
            </a:extLst>
          </p:cNvPr>
          <p:cNvSpPr txBox="1">
            <a:spLocks/>
          </p:cNvSpPr>
          <p:nvPr/>
        </p:nvSpPr>
        <p:spPr>
          <a:xfrm>
            <a:off x="2985386" y="737517"/>
            <a:ext cx="7349202" cy="1491123"/>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400" b="1" dirty="0">
                <a:latin typeface="游ゴシック" panose="020B0400000000000000" pitchFamily="50" charset="-128"/>
                <a:ea typeface="游ゴシック" panose="020B0400000000000000" pitchFamily="50" charset="-128"/>
              </a:rPr>
              <a:t>433</a:t>
            </a:r>
            <a:r>
              <a:rPr lang="ja-JP" altLang="en-US" sz="1400" b="1" dirty="0">
                <a:latin typeface="游ゴシック" panose="020B0400000000000000" pitchFamily="50" charset="-128"/>
                <a:ea typeface="游ゴシック" panose="020B0400000000000000" pitchFamily="50" charset="-128"/>
              </a:rPr>
              <a:t>万件</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を超える</a:t>
            </a:r>
            <a:r>
              <a:rPr lang="ja-JP" altLang="en-US" sz="1400" b="1" dirty="0">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から旅行者の実体験に基づいたスポットの満足度がわかる、</a:t>
            </a:r>
            <a:r>
              <a:rPr lang="ja-JP" altLang="en-US" sz="1400" b="1" dirty="0">
                <a:latin typeface="游ゴシック" panose="020B0400000000000000" pitchFamily="50" charset="-128"/>
                <a:ea typeface="游ゴシック" panose="020B0400000000000000" pitchFamily="50" charset="-128"/>
              </a:rPr>
              <a:t>海外 </a:t>
            </a:r>
            <a:r>
              <a:rPr lang="en-US" altLang="ja-JP" sz="1400" b="1" dirty="0">
                <a:latin typeface="游ゴシック" panose="020B0400000000000000" pitchFamily="50" charset="-128"/>
                <a:ea typeface="游ゴシック" panose="020B0400000000000000" pitchFamily="50" charset="-128"/>
              </a:rPr>
              <a:t>190以上の国と地域</a:t>
            </a:r>
            <a:r>
              <a:rPr lang="ja-JP" altLang="en-US" sz="1400" b="1" dirty="0">
                <a:latin typeface="游ゴシック" panose="020B0400000000000000" pitchFamily="50" charset="-128"/>
                <a:ea typeface="游ゴシック" panose="020B0400000000000000" pitchFamily="50" charset="-128"/>
              </a:rPr>
              <a:t>、国内</a:t>
            </a:r>
            <a:r>
              <a:rPr lang="en-US" altLang="ja-JP" sz="1400" b="1" dirty="0">
                <a:latin typeface="游ゴシック" panose="020B0400000000000000" pitchFamily="50" charset="-128"/>
                <a:ea typeface="游ゴシック" panose="020B0400000000000000" pitchFamily="50" charset="-128"/>
              </a:rPr>
              <a:t>47</a:t>
            </a:r>
            <a:r>
              <a:rPr lang="ja-JP" altLang="en-US" sz="1400" b="1" dirty="0">
                <a:latin typeface="游ゴシック" panose="020B0400000000000000" pitchFamily="50" charset="-128"/>
                <a:ea typeface="游ゴシック" panose="020B0400000000000000" pitchFamily="50" charset="-128"/>
              </a:rPr>
              <a:t>都道府県</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旅行先の巡り方がわかる、</a:t>
            </a:r>
            <a:r>
              <a:rPr lang="en-US" altLang="ja-JP" sz="1400" b="1" dirty="0">
                <a:latin typeface="游ゴシック" panose="020B0400000000000000" pitchFamily="50" charset="-128"/>
                <a:ea typeface="游ゴシック" panose="020B0400000000000000" pitchFamily="50" charset="-128"/>
              </a:rPr>
              <a:t>159</a:t>
            </a:r>
            <a:r>
              <a:rPr lang="ja-JP" altLang="en-US" sz="1400" b="1" dirty="0">
                <a:latin typeface="游ゴシック" panose="020B0400000000000000" pitchFamily="50" charset="-128"/>
                <a:ea typeface="游ゴシック" panose="020B0400000000000000" pitchFamily="50" charset="-128"/>
              </a:rPr>
              <a:t>万冊以上</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51" name="フリーフォーム: 図形 50">
            <a:extLst>
              <a:ext uri="{FF2B5EF4-FFF2-40B4-BE49-F238E27FC236}">
                <a16:creationId xmlns:a16="http://schemas.microsoft.com/office/drawing/2014/main" id="{6796AEA6-4809-4045-4C2E-DA5B9966BF87}"/>
              </a:ext>
            </a:extLst>
          </p:cNvPr>
          <p:cNvSpPr/>
          <p:nvPr/>
        </p:nvSpPr>
        <p:spPr>
          <a:xfrm>
            <a:off x="5654718" y="632878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フリーフォーム: 図形 51">
            <a:extLst>
              <a:ext uri="{FF2B5EF4-FFF2-40B4-BE49-F238E27FC236}">
                <a16:creationId xmlns:a16="http://schemas.microsoft.com/office/drawing/2014/main" id="{36B31F36-1E4A-CAA9-58F2-C74959F9D494}"/>
              </a:ext>
            </a:extLst>
          </p:cNvPr>
          <p:cNvSpPr/>
          <p:nvPr/>
        </p:nvSpPr>
        <p:spPr>
          <a:xfrm>
            <a:off x="5588682" y="2221312"/>
            <a:ext cx="2011600" cy="5761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フリーフォーム: 図形 52">
            <a:extLst>
              <a:ext uri="{FF2B5EF4-FFF2-40B4-BE49-F238E27FC236}">
                <a16:creationId xmlns:a16="http://schemas.microsoft.com/office/drawing/2014/main" id="{F77269ED-E3FB-8F2E-16B6-9906E71ECE4D}"/>
              </a:ext>
            </a:extLst>
          </p:cNvPr>
          <p:cNvSpPr/>
          <p:nvPr/>
        </p:nvSpPr>
        <p:spPr>
          <a:xfrm>
            <a:off x="3679772" y="6327848"/>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E828CCD3-F8DD-DC87-4792-45BD1CBEE7DE}"/>
              </a:ext>
            </a:extLst>
          </p:cNvPr>
          <p:cNvSpPr txBox="1"/>
          <p:nvPr/>
        </p:nvSpPr>
        <p:spPr>
          <a:xfrm>
            <a:off x="6672644" y="2012952"/>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55" name="フリーフォーム: 図形 54">
            <a:extLst>
              <a:ext uri="{FF2B5EF4-FFF2-40B4-BE49-F238E27FC236}">
                <a16:creationId xmlns:a16="http://schemas.microsoft.com/office/drawing/2014/main" id="{7EA9D5F3-E08B-F783-1A32-BB4B934C8D1E}"/>
              </a:ext>
            </a:extLst>
          </p:cNvPr>
          <p:cNvSpPr/>
          <p:nvPr/>
        </p:nvSpPr>
        <p:spPr>
          <a:xfrm>
            <a:off x="8792871" y="629214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53F3F4F9-7AFD-3E1B-BB32-4289FB6FF35F}"/>
              </a:ext>
            </a:extLst>
          </p:cNvPr>
          <p:cNvSpPr txBox="1"/>
          <p:nvPr/>
        </p:nvSpPr>
        <p:spPr>
          <a:xfrm>
            <a:off x="7276050" y="1755094"/>
            <a:ext cx="1146468"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12</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pic>
        <p:nvPicPr>
          <p:cNvPr id="57" name="グラフィックス 56" descr="キャレットを下へ 単色塗りつぶし">
            <a:extLst>
              <a:ext uri="{FF2B5EF4-FFF2-40B4-BE49-F238E27FC236}">
                <a16:creationId xmlns:a16="http://schemas.microsoft.com/office/drawing/2014/main" id="{14BF6A01-972A-1CC9-9BD4-D87AF2387BF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055" y="5445057"/>
            <a:ext cx="4581759" cy="914400"/>
          </a:xfrm>
          <a:prstGeom prst="rect">
            <a:avLst/>
          </a:prstGeom>
        </p:spPr>
      </p:pic>
    </p:spTree>
    <p:extLst>
      <p:ext uri="{BB962C8B-B14F-4D97-AF65-F5344CB8AC3E}">
        <p14:creationId xmlns:p14="http://schemas.microsoft.com/office/powerpoint/2010/main" val="2015444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60</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graphicFrame>
        <p:nvGraphicFramePr>
          <p:cNvPr id="7" name="表 6">
            <a:extLst>
              <a:ext uri="{FF2B5EF4-FFF2-40B4-BE49-F238E27FC236}">
                <a16:creationId xmlns:a16="http://schemas.microsoft.com/office/drawing/2014/main" id="{D8E9F9D9-20DB-AC47-B986-D20B350A3400}"/>
              </a:ext>
            </a:extLst>
          </p:cNvPr>
          <p:cNvGraphicFramePr>
            <a:graphicFrameLocks noGrp="1"/>
          </p:cNvGraphicFramePr>
          <p:nvPr>
            <p:extLst>
              <p:ext uri="{D42A27DB-BD31-4B8C-83A1-F6EECF244321}">
                <p14:modId xmlns:p14="http://schemas.microsoft.com/office/powerpoint/2010/main" val="3912590580"/>
              </p:ext>
            </p:extLst>
          </p:nvPr>
        </p:nvGraphicFramePr>
        <p:xfrm>
          <a:off x="428625" y="1277779"/>
          <a:ext cx="11153775" cy="2733040"/>
        </p:xfrm>
        <a:graphic>
          <a:graphicData uri="http://schemas.openxmlformats.org/drawingml/2006/table">
            <a:tbl>
              <a:tblPr/>
              <a:tblGrid>
                <a:gridCol w="581025">
                  <a:extLst>
                    <a:ext uri="{9D8B030D-6E8A-4147-A177-3AD203B41FA5}">
                      <a16:colId xmlns:a16="http://schemas.microsoft.com/office/drawing/2014/main" val="1261013720"/>
                    </a:ext>
                  </a:extLst>
                </a:gridCol>
                <a:gridCol w="581025">
                  <a:extLst>
                    <a:ext uri="{9D8B030D-6E8A-4147-A177-3AD203B41FA5}">
                      <a16:colId xmlns:a16="http://schemas.microsoft.com/office/drawing/2014/main" val="1980171834"/>
                    </a:ext>
                  </a:extLst>
                </a:gridCol>
                <a:gridCol w="2009775">
                  <a:extLst>
                    <a:ext uri="{9D8B030D-6E8A-4147-A177-3AD203B41FA5}">
                      <a16:colId xmlns:a16="http://schemas.microsoft.com/office/drawing/2014/main" val="2602561064"/>
                    </a:ext>
                  </a:extLst>
                </a:gridCol>
                <a:gridCol w="853204">
                  <a:extLst>
                    <a:ext uri="{9D8B030D-6E8A-4147-A177-3AD203B41FA5}">
                      <a16:colId xmlns:a16="http://schemas.microsoft.com/office/drawing/2014/main" val="2372205547"/>
                    </a:ext>
                  </a:extLst>
                </a:gridCol>
                <a:gridCol w="931115">
                  <a:extLst>
                    <a:ext uri="{9D8B030D-6E8A-4147-A177-3AD203B41FA5}">
                      <a16:colId xmlns:a16="http://schemas.microsoft.com/office/drawing/2014/main" val="3435032016"/>
                    </a:ext>
                  </a:extLst>
                </a:gridCol>
                <a:gridCol w="771028">
                  <a:extLst>
                    <a:ext uri="{9D8B030D-6E8A-4147-A177-3AD203B41FA5}">
                      <a16:colId xmlns:a16="http://schemas.microsoft.com/office/drawing/2014/main" val="1286419531"/>
                    </a:ext>
                  </a:extLst>
                </a:gridCol>
                <a:gridCol w="888643">
                  <a:extLst>
                    <a:ext uri="{9D8B030D-6E8A-4147-A177-3AD203B41FA5}">
                      <a16:colId xmlns:a16="http://schemas.microsoft.com/office/drawing/2014/main" val="4243965723"/>
                    </a:ext>
                  </a:extLst>
                </a:gridCol>
                <a:gridCol w="757960">
                  <a:extLst>
                    <a:ext uri="{9D8B030D-6E8A-4147-A177-3AD203B41FA5}">
                      <a16:colId xmlns:a16="http://schemas.microsoft.com/office/drawing/2014/main" val="4261799753"/>
                    </a:ext>
                  </a:extLst>
                </a:gridCol>
                <a:gridCol w="771028">
                  <a:extLst>
                    <a:ext uri="{9D8B030D-6E8A-4147-A177-3AD203B41FA5}">
                      <a16:colId xmlns:a16="http://schemas.microsoft.com/office/drawing/2014/main" val="3813163832"/>
                    </a:ext>
                  </a:extLst>
                </a:gridCol>
                <a:gridCol w="614209">
                  <a:extLst>
                    <a:ext uri="{9D8B030D-6E8A-4147-A177-3AD203B41FA5}">
                      <a16:colId xmlns:a16="http://schemas.microsoft.com/office/drawing/2014/main" val="3422482330"/>
                    </a:ext>
                  </a:extLst>
                </a:gridCol>
                <a:gridCol w="548868">
                  <a:extLst>
                    <a:ext uri="{9D8B030D-6E8A-4147-A177-3AD203B41FA5}">
                      <a16:colId xmlns:a16="http://schemas.microsoft.com/office/drawing/2014/main" val="3740082805"/>
                    </a:ext>
                  </a:extLst>
                </a:gridCol>
                <a:gridCol w="656681">
                  <a:extLst>
                    <a:ext uri="{9D8B030D-6E8A-4147-A177-3AD203B41FA5}">
                      <a16:colId xmlns:a16="http://schemas.microsoft.com/office/drawing/2014/main" val="3904514714"/>
                    </a:ext>
                  </a:extLst>
                </a:gridCol>
                <a:gridCol w="640346">
                  <a:extLst>
                    <a:ext uri="{9D8B030D-6E8A-4147-A177-3AD203B41FA5}">
                      <a16:colId xmlns:a16="http://schemas.microsoft.com/office/drawing/2014/main" val="3879195452"/>
                    </a:ext>
                  </a:extLst>
                </a:gridCol>
                <a:gridCol w="548868">
                  <a:extLst>
                    <a:ext uri="{9D8B030D-6E8A-4147-A177-3AD203B41FA5}">
                      <a16:colId xmlns:a16="http://schemas.microsoft.com/office/drawing/2014/main" val="3134738852"/>
                    </a:ext>
                  </a:extLst>
                </a:gridCol>
              </a:tblGrid>
              <a:tr h="316865">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979352041"/>
                  </a:ext>
                </a:extLst>
              </a:tr>
              <a:tr h="50736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8200957"/>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H</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PC</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フローティング動画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300x169 </a:t>
                      </a:r>
                      <a:r>
                        <a:rPr lang="ja-JP" altLang="en-US" sz="800" b="0" i="0" u="none" strike="noStrike">
                          <a:effectLst/>
                          <a:latin typeface="游ゴシック" panose="020B0400000000000000" pitchFamily="50" charset="-128"/>
                          <a:ea typeface="游ゴシック" panose="020B0400000000000000" pitchFamily="50" charset="-128"/>
                        </a:rPr>
                        <a:t>以上 </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a:t>
                      </a:r>
                      <a:br>
                        <a:rPr lang="ja-JP" altLang="en-US" sz="800" b="0" i="0" u="none" strike="noStrike">
                          <a:effectLst/>
                          <a:latin typeface="游ゴシック" panose="020B0400000000000000" pitchFamily="50" charset="-128"/>
                          <a:ea typeface="游ゴシック" panose="020B0400000000000000" pitchFamily="50" charset="-128"/>
                        </a:rPr>
                      </a:br>
                      <a:r>
                        <a:rPr lang="ja-JP" altLang="en-US" sz="800" b="0" i="0" u="none" strike="noStrike">
                          <a:effectLst/>
                          <a:latin typeface="游ゴシック" panose="020B0400000000000000" pitchFamily="50" charset="-128"/>
                          <a:ea typeface="游ゴシック" panose="020B0400000000000000" pitchFamily="50" charset="-128"/>
                        </a:rPr>
                        <a:t>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300x169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311523"/>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58587030"/>
                  </a:ext>
                </a:extLst>
              </a:tr>
              <a:tr h="636270">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J</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スマートフォン　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34414423"/>
                  </a:ext>
                </a:extLst>
              </a:tr>
            </a:tbl>
          </a:graphicData>
        </a:graphic>
      </p:graphicFrame>
      <p:sp>
        <p:nvSpPr>
          <p:cNvPr id="8" name="正方形/長方形 7">
            <a:extLst>
              <a:ext uri="{FF2B5EF4-FFF2-40B4-BE49-F238E27FC236}">
                <a16:creationId xmlns:a16="http://schemas.microsoft.com/office/drawing/2014/main" id="{3C90A676-FAE2-9440-8ACD-C76C14144945}"/>
              </a:ext>
            </a:extLst>
          </p:cNvPr>
          <p:cNvSpPr/>
          <p:nvPr/>
        </p:nvSpPr>
        <p:spPr>
          <a:xfrm>
            <a:off x="446314" y="4321042"/>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4322966"/>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4010818"/>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spTree>
    <p:extLst>
      <p:ext uri="{BB962C8B-B14F-4D97-AF65-F5344CB8AC3E}">
        <p14:creationId xmlns:p14="http://schemas.microsoft.com/office/powerpoint/2010/main" val="1608219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61</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運用型広告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フィード、検索結果</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フィード、ストーリーズとリール、</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検索結果</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内のトークリスト、</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マンガなどの</a:t>
                      </a:r>
                      <a:b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各種ファミリーサービスや</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広告ネットワーク</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822831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62</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63</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64</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(2024</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12</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23</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3,652</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1</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150</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1,703</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8,447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国内最大級のレストラン検索・予約サービス。</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(2024</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12</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2,296</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en-US" altLang="ja-JP" sz="900" b="1" kern="0" dirty="0">
                    <a:solidFill>
                      <a:srgbClr val="666666"/>
                    </a:solidFill>
                    <a:latin typeface="游ゴシック" panose="020B0400000000000000" pitchFamily="50" charset="-128"/>
                    <a:ea typeface="游ゴシック" panose="020B0400000000000000" pitchFamily="50" charset="-128"/>
                  </a:rPr>
                  <a:t>/</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3,867</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1,160</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2,707</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65</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79870" y="645385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2" name="正方形/長方形 1">
            <a:extLst>
              <a:ext uri="{FF2B5EF4-FFF2-40B4-BE49-F238E27FC236}">
                <a16:creationId xmlns:a16="http://schemas.microsoft.com/office/drawing/2014/main" id="{5F529983-9DBC-A661-BA36-808EAA0F1F21}"/>
              </a:ext>
            </a:extLst>
          </p:cNvPr>
          <p:cNvSpPr/>
          <p:nvPr/>
        </p:nvSpPr>
        <p:spPr>
          <a:xfrm>
            <a:off x="9530004" y="3385393"/>
            <a:ext cx="1476000" cy="32195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66B9772F-FD06-601F-B5D9-C488B4086480}"/>
              </a:ext>
            </a:extLst>
          </p:cNvPr>
          <p:cNvSpPr/>
          <p:nvPr/>
        </p:nvSpPr>
        <p:spPr>
          <a:xfrm>
            <a:off x="7928261" y="751612"/>
            <a:ext cx="3037888" cy="2505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DA23B365-FABA-1142-5E65-6491BFEA6EC3}"/>
              </a:ext>
            </a:extLst>
          </p:cNvPr>
          <p:cNvSpPr/>
          <p:nvPr/>
        </p:nvSpPr>
        <p:spPr>
          <a:xfrm>
            <a:off x="515873" y="756532"/>
            <a:ext cx="2168434" cy="56804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804048DE-2174-F82B-CDE1-22EDE9D9FB83}"/>
              </a:ext>
            </a:extLst>
          </p:cNvPr>
          <p:cNvSpPr txBox="1"/>
          <p:nvPr/>
        </p:nvSpPr>
        <p:spPr>
          <a:xfrm>
            <a:off x="1260457" y="1061758"/>
            <a:ext cx="646331"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計画</a:t>
            </a:r>
          </a:p>
        </p:txBody>
      </p:sp>
      <p:sp>
        <p:nvSpPr>
          <p:cNvPr id="10" name="テキスト ボックス 9">
            <a:extLst>
              <a:ext uri="{FF2B5EF4-FFF2-40B4-BE49-F238E27FC236}">
                <a16:creationId xmlns:a16="http://schemas.microsoft.com/office/drawing/2014/main" id="{EE36F1C8-F24E-91F0-0B94-B0AE6B242128}"/>
              </a:ext>
            </a:extLst>
          </p:cNvPr>
          <p:cNvSpPr txBox="1"/>
          <p:nvPr/>
        </p:nvSpPr>
        <p:spPr>
          <a:xfrm>
            <a:off x="556418" y="90645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03</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F7D04723-F1D1-B17F-8856-AE1E7115988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2798507"/>
            <a:ext cx="4581759" cy="914400"/>
          </a:xfrm>
          <a:prstGeom prst="rect">
            <a:avLst/>
          </a:prstGeom>
        </p:spPr>
      </p:pic>
      <p:sp>
        <p:nvSpPr>
          <p:cNvPr id="12" name="テキスト ボックス 11">
            <a:extLst>
              <a:ext uri="{FF2B5EF4-FFF2-40B4-BE49-F238E27FC236}">
                <a16:creationId xmlns:a16="http://schemas.microsoft.com/office/drawing/2014/main" id="{04E76C60-F930-E5AC-8697-165B771D0715}"/>
              </a:ext>
            </a:extLst>
          </p:cNvPr>
          <p:cNvSpPr txBox="1"/>
          <p:nvPr/>
        </p:nvSpPr>
        <p:spPr>
          <a:xfrm>
            <a:off x="1262637" y="3778362"/>
            <a:ext cx="1338828" cy="646331"/>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比較・予約</a:t>
            </a:r>
            <a:endParaRPr lang="en-US" altLang="ja-JP" b="1">
              <a:solidFill>
                <a:schemeClr val="bg1"/>
              </a:solidFill>
              <a:latin typeface="游ゴシック" panose="020B0400000000000000" pitchFamily="50" charset="-128"/>
              <a:ea typeface="游ゴシック" panose="020B0400000000000000" pitchFamily="50" charset="-128"/>
            </a:endParaRPr>
          </a:p>
          <a:p>
            <a:r>
              <a:rPr lang="ja-JP" altLang="en-US" b="1">
                <a:solidFill>
                  <a:schemeClr val="bg1"/>
                </a:solidFill>
                <a:latin typeface="游ゴシック" panose="020B0400000000000000" pitchFamily="50" charset="-128"/>
                <a:ea typeface="游ゴシック" panose="020B0400000000000000" pitchFamily="50" charset="-128"/>
              </a:rPr>
              <a:t>・申込</a:t>
            </a:r>
          </a:p>
        </p:txBody>
      </p:sp>
      <p:sp>
        <p:nvSpPr>
          <p:cNvPr id="13" name="テキスト ボックス 12">
            <a:extLst>
              <a:ext uri="{FF2B5EF4-FFF2-40B4-BE49-F238E27FC236}">
                <a16:creationId xmlns:a16="http://schemas.microsoft.com/office/drawing/2014/main" id="{BAB733AA-6E15-703A-09C4-36404E3455EF}"/>
              </a:ext>
            </a:extLst>
          </p:cNvPr>
          <p:cNvSpPr txBox="1"/>
          <p:nvPr/>
        </p:nvSpPr>
        <p:spPr>
          <a:xfrm>
            <a:off x="558600" y="361242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04</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14" name="コンテンツ プレースホルダー 2">
            <a:extLst>
              <a:ext uri="{FF2B5EF4-FFF2-40B4-BE49-F238E27FC236}">
                <a16:creationId xmlns:a16="http://schemas.microsoft.com/office/drawing/2014/main" id="{641771B8-4C77-DD01-0011-37DF804FBC36}"/>
              </a:ext>
            </a:extLst>
          </p:cNvPr>
          <p:cNvSpPr txBox="1">
            <a:spLocks/>
          </p:cNvSpPr>
          <p:nvPr/>
        </p:nvSpPr>
        <p:spPr>
          <a:xfrm>
            <a:off x="2784575" y="836060"/>
            <a:ext cx="4886859" cy="209098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トラベラー会員の</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400" dirty="0">
                <a:latin typeface="游ゴシック" panose="020B0400000000000000" pitchFamily="50" charset="-128"/>
                <a:ea typeface="游ゴシック" panose="020B0400000000000000" pitchFamily="50" charset="-128"/>
              </a:rPr>
              <a:t>を参考に、</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自分で作る</a:t>
            </a:r>
            <a:r>
              <a:rPr lang="ja-JP" altLang="en-US" sz="1800" b="1" dirty="0">
                <a:solidFill>
                  <a:schemeClr val="accent1"/>
                </a:solidFill>
                <a:latin typeface="游ゴシック" panose="020B0400000000000000" pitchFamily="50" charset="-128"/>
                <a:ea typeface="游ゴシック" panose="020B0400000000000000" pitchFamily="50" charset="-128"/>
              </a:rPr>
              <a:t>旅の計画</a:t>
            </a:r>
            <a:r>
              <a:rPr lang="ja-JP" altLang="en-US" sz="140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適した服装や持っていくと便利なものなどの情報は　　　</a:t>
            </a:r>
            <a:r>
              <a:rPr lang="en-US" altLang="ja-JP" sz="1800" b="1" dirty="0">
                <a:solidFill>
                  <a:schemeClr val="accent1"/>
                </a:solidFill>
                <a:latin typeface="游ゴシック" panose="020B0400000000000000" pitchFamily="50" charset="-128"/>
                <a:ea typeface="游ゴシック" panose="020B0400000000000000" pitchFamily="50" charset="-128"/>
              </a:rPr>
              <a:t>Q</a:t>
            </a:r>
            <a:r>
              <a:rPr lang="ja-JP" altLang="en-US" sz="1800" b="1" dirty="0">
                <a:solidFill>
                  <a:schemeClr val="accent1"/>
                </a:solidFill>
                <a:latin typeface="游ゴシック" panose="020B0400000000000000" pitchFamily="50" charset="-128"/>
                <a:ea typeface="游ゴシック" panose="020B0400000000000000" pitchFamily="50" charset="-128"/>
              </a:rPr>
              <a:t>＆</a:t>
            </a:r>
            <a:r>
              <a:rPr lang="en-US" altLang="ja-JP" sz="1800" b="1" dirty="0">
                <a:solidFill>
                  <a:schemeClr val="accent1"/>
                </a:solidFill>
                <a:latin typeface="游ゴシック" panose="020B0400000000000000" pitchFamily="50" charset="-128"/>
                <a:ea typeface="游ゴシック" panose="020B0400000000000000" pitchFamily="50" charset="-128"/>
              </a:rPr>
              <a:t>A</a:t>
            </a:r>
            <a:r>
              <a:rPr lang="ja-JP" altLang="en-US" sz="1400" dirty="0">
                <a:latin typeface="游ゴシック" panose="020B0400000000000000" pitchFamily="50" charset="-128"/>
                <a:ea typeface="游ゴシック" panose="020B0400000000000000" pitchFamily="50" charset="-128"/>
              </a:rPr>
              <a:t>で直接トラベラー会員へ質問できる！</a:t>
            </a:r>
          </a:p>
        </p:txBody>
      </p:sp>
      <p:pic>
        <p:nvPicPr>
          <p:cNvPr id="15" name="図 1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3EAAD0-5973-4C85-733E-4FFA9034F8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8014072" y="843238"/>
            <a:ext cx="1368000" cy="2330754"/>
          </a:xfrm>
          <a:prstGeom prst="rect">
            <a:avLst/>
          </a:prstGeom>
          <a:ln w="76200">
            <a:noFill/>
          </a:ln>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88C5B61-77E9-8030-372D-E3F9E10BCC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1175" y="764347"/>
            <a:ext cx="1368000" cy="2409647"/>
          </a:xfrm>
          <a:prstGeom prst="rect">
            <a:avLst/>
          </a:prstGeom>
          <a:ln w="76200">
            <a:noFill/>
          </a:ln>
        </p:spPr>
      </p:pic>
      <p:sp>
        <p:nvSpPr>
          <p:cNvPr id="17" name="コンテンツ プレースホルダー 2">
            <a:extLst>
              <a:ext uri="{FF2B5EF4-FFF2-40B4-BE49-F238E27FC236}">
                <a16:creationId xmlns:a16="http://schemas.microsoft.com/office/drawing/2014/main" id="{8842E78A-A843-9B9C-2A9B-C7FAB7F4AA99}"/>
              </a:ext>
            </a:extLst>
          </p:cNvPr>
          <p:cNvSpPr txBox="1">
            <a:spLocks/>
          </p:cNvSpPr>
          <p:nvPr/>
        </p:nvSpPr>
        <p:spPr>
          <a:xfrm>
            <a:off x="2784578" y="3392323"/>
            <a:ext cx="4835772" cy="1948314"/>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ホテルやツアー</a:t>
            </a:r>
            <a:r>
              <a:rPr lang="ja-JP" altLang="en-US" sz="1400" dirty="0">
                <a:latin typeface="游ゴシック" panose="020B0400000000000000" pitchFamily="50" charset="-128"/>
                <a:ea typeface="游ゴシック" panose="020B0400000000000000" pitchFamily="50" charset="-128"/>
              </a:rPr>
              <a:t>などの旅行商品を　　　　　　　　　予約サイトから</a:t>
            </a:r>
            <a:r>
              <a:rPr lang="ja-JP" altLang="en-US" sz="18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br>
              <a:rPr lang="en-US" altLang="ja-JP" sz="1800" b="1" dirty="0">
                <a:solidFill>
                  <a:schemeClr val="accent1"/>
                </a:solidFill>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海外でもスマホでネットができる</a:t>
            </a:r>
            <a:r>
              <a:rPr lang="ja-JP" altLang="en-US" sz="1800" b="1" dirty="0">
                <a:solidFill>
                  <a:schemeClr val="accent1"/>
                </a:solidFill>
                <a:latin typeface="游ゴシック" panose="020B0400000000000000" pitchFamily="50" charset="-128"/>
                <a:ea typeface="游ゴシック" panose="020B0400000000000000" pitchFamily="50" charset="-128"/>
              </a:rPr>
              <a:t>海外</a:t>
            </a:r>
            <a:r>
              <a:rPr lang="en-US" altLang="ja-JP" sz="1800" b="1" dirty="0">
                <a:solidFill>
                  <a:schemeClr val="accent1"/>
                </a:solidFill>
                <a:latin typeface="游ゴシック" panose="020B0400000000000000" pitchFamily="50" charset="-128"/>
                <a:ea typeface="游ゴシック" panose="020B0400000000000000" pitchFamily="50" charset="-128"/>
              </a:rPr>
              <a:t>Wi-Fi</a:t>
            </a:r>
            <a:r>
              <a:rPr lang="ja-JP" altLang="en-US" sz="18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p:txBody>
      </p:sp>
      <p:sp>
        <p:nvSpPr>
          <p:cNvPr id="18" name="フリーフォーム: 図形 17">
            <a:extLst>
              <a:ext uri="{FF2B5EF4-FFF2-40B4-BE49-F238E27FC236}">
                <a16:creationId xmlns:a16="http://schemas.microsoft.com/office/drawing/2014/main" id="{FE6EF5CD-6AF3-8E4D-9B4F-A3CB0ADA1C5D}"/>
              </a:ext>
            </a:extLst>
          </p:cNvPr>
          <p:cNvSpPr/>
          <p:nvPr/>
        </p:nvSpPr>
        <p:spPr>
          <a:xfrm>
            <a:off x="8252334" y="3142129"/>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9BAB32-041B-ECA5-6C59-DE1492757629}"/>
              </a:ext>
            </a:extLst>
          </p:cNvPr>
          <p:cNvSpPr txBox="1"/>
          <p:nvPr/>
        </p:nvSpPr>
        <p:spPr>
          <a:xfrm>
            <a:off x="9168765" y="667284"/>
            <a:ext cx="1728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旅行記スケジュール</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3F0C1B2E-3914-E8C7-09C6-32E781389A04}"/>
              </a:ext>
            </a:extLst>
          </p:cNvPr>
          <p:cNvSpPr/>
          <p:nvPr/>
        </p:nvSpPr>
        <p:spPr>
          <a:xfrm>
            <a:off x="9529965" y="3140050"/>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996ADA17-FEA1-7B4A-9A76-7B1F4AA96B28}"/>
              </a:ext>
            </a:extLst>
          </p:cNvPr>
          <p:cNvSpPr txBox="1"/>
          <p:nvPr/>
        </p:nvSpPr>
        <p:spPr>
          <a:xfrm>
            <a:off x="9666217" y="3356248"/>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ツアー</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524D4FB6-003D-5FAA-C614-1626E57E9BF7}"/>
              </a:ext>
            </a:extLst>
          </p:cNvPr>
          <p:cNvSpPr/>
          <p:nvPr/>
        </p:nvSpPr>
        <p:spPr>
          <a:xfrm>
            <a:off x="7909020" y="3392323"/>
            <a:ext cx="1476000" cy="32126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B95C607-D070-4EF2-2732-AFAA34711A75}"/>
              </a:ext>
            </a:extLst>
          </p:cNvPr>
          <p:cNvSpPr txBox="1"/>
          <p:nvPr/>
        </p:nvSpPr>
        <p:spPr>
          <a:xfrm>
            <a:off x="8045233" y="3363179"/>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ホテル</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pic>
        <p:nvPicPr>
          <p:cNvPr id="24" name="図 23">
            <a:extLst>
              <a:ext uri="{FF2B5EF4-FFF2-40B4-BE49-F238E27FC236}">
                <a16:creationId xmlns:a16="http://schemas.microsoft.com/office/drawing/2014/main" id="{10315477-69D5-53DD-754D-30A48A387A78}"/>
              </a:ext>
            </a:extLst>
          </p:cNvPr>
          <p:cNvPicPr>
            <a:picLocks noChangeAspect="1"/>
          </p:cNvPicPr>
          <p:nvPr/>
        </p:nvPicPr>
        <p:blipFill>
          <a:blip r:embed="rId6"/>
          <a:stretch>
            <a:fillRect/>
          </a:stretch>
        </p:blipFill>
        <p:spPr>
          <a:xfrm>
            <a:off x="8002837" y="3717953"/>
            <a:ext cx="1322947" cy="2719052"/>
          </a:xfrm>
          <a:prstGeom prst="rect">
            <a:avLst/>
          </a:prstGeom>
        </p:spPr>
      </p:pic>
      <p:sp>
        <p:nvSpPr>
          <p:cNvPr id="40" name="フリーフォーム: 図形 39">
            <a:extLst>
              <a:ext uri="{FF2B5EF4-FFF2-40B4-BE49-F238E27FC236}">
                <a16:creationId xmlns:a16="http://schemas.microsoft.com/office/drawing/2014/main" id="{D34689D8-9DEE-CF26-701F-F529F2A6D57E}"/>
              </a:ext>
            </a:extLst>
          </p:cNvPr>
          <p:cNvSpPr/>
          <p:nvPr/>
        </p:nvSpPr>
        <p:spPr>
          <a:xfrm>
            <a:off x="7937342" y="6464830"/>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EB267B5F-768B-3F6C-3686-FF2F26BB113B}"/>
              </a:ext>
            </a:extLst>
          </p:cNvPr>
          <p:cNvSpPr/>
          <p:nvPr/>
        </p:nvSpPr>
        <p:spPr>
          <a:xfrm>
            <a:off x="9558326" y="6469893"/>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6" name="グラフィックス 5" descr="キャレットを下へ 単色塗りつぶし">
            <a:extLst>
              <a:ext uri="{FF2B5EF4-FFF2-40B4-BE49-F238E27FC236}">
                <a16:creationId xmlns:a16="http://schemas.microsoft.com/office/drawing/2014/main" id="{75D0FB28-A2DA-9F90-F401-85131433FC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5570374"/>
            <a:ext cx="4581759" cy="914400"/>
          </a:xfrm>
          <a:prstGeom prst="rect">
            <a:avLst/>
          </a:prstGeom>
        </p:spPr>
      </p:pic>
      <p:pic>
        <p:nvPicPr>
          <p:cNvPr id="26" name="図 25">
            <a:extLst>
              <a:ext uri="{FF2B5EF4-FFF2-40B4-BE49-F238E27FC236}">
                <a16:creationId xmlns:a16="http://schemas.microsoft.com/office/drawing/2014/main" id="{83D41355-493D-0A50-3844-F6BEE0C70462}"/>
              </a:ext>
            </a:extLst>
          </p:cNvPr>
          <p:cNvPicPr>
            <a:picLocks noChangeAspect="1"/>
          </p:cNvPicPr>
          <p:nvPr/>
        </p:nvPicPr>
        <p:blipFill>
          <a:blip r:embed="rId7"/>
          <a:stretch>
            <a:fillRect/>
          </a:stretch>
        </p:blipFill>
        <p:spPr>
          <a:xfrm>
            <a:off x="9657050" y="3714921"/>
            <a:ext cx="1221907" cy="2638425"/>
          </a:xfrm>
          <a:prstGeom prst="rect">
            <a:avLst/>
          </a:prstGeom>
        </p:spPr>
      </p:pic>
      <p:sp>
        <p:nvSpPr>
          <p:cNvPr id="27" name="フリーフォーム: 図形 26">
            <a:extLst>
              <a:ext uri="{FF2B5EF4-FFF2-40B4-BE49-F238E27FC236}">
                <a16:creationId xmlns:a16="http://schemas.microsoft.com/office/drawing/2014/main" id="{73F0E85E-168A-0EF3-F097-6DA599DB49E6}"/>
              </a:ext>
            </a:extLst>
          </p:cNvPr>
          <p:cNvSpPr/>
          <p:nvPr/>
        </p:nvSpPr>
        <p:spPr>
          <a:xfrm>
            <a:off x="9526214" y="6346982"/>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3620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040632" y="6338748"/>
            <a:ext cx="2743200" cy="365125"/>
          </a:xfrm>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6" name="正方形/長方形 5">
            <a:extLst>
              <a:ext uri="{FF2B5EF4-FFF2-40B4-BE49-F238E27FC236}">
                <a16:creationId xmlns:a16="http://schemas.microsoft.com/office/drawing/2014/main" id="{67251754-9E49-EF90-A8AB-8A4FDF550A5C}"/>
              </a:ext>
            </a:extLst>
          </p:cNvPr>
          <p:cNvSpPr/>
          <p:nvPr/>
        </p:nvSpPr>
        <p:spPr>
          <a:xfrm>
            <a:off x="465366" y="740138"/>
            <a:ext cx="2168434" cy="56527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82B93398-A768-E9BE-901E-B8AD9679F073}"/>
              </a:ext>
            </a:extLst>
          </p:cNvPr>
          <p:cNvSpPr txBox="1"/>
          <p:nvPr/>
        </p:nvSpPr>
        <p:spPr>
          <a:xfrm>
            <a:off x="1209950" y="1048288"/>
            <a:ext cx="877163"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旅行中</a:t>
            </a:r>
          </a:p>
        </p:txBody>
      </p:sp>
      <p:sp>
        <p:nvSpPr>
          <p:cNvPr id="26" name="テキスト ボックス 25">
            <a:extLst>
              <a:ext uri="{FF2B5EF4-FFF2-40B4-BE49-F238E27FC236}">
                <a16:creationId xmlns:a16="http://schemas.microsoft.com/office/drawing/2014/main" id="{17ECA407-C69B-F64A-045C-088419895D4C}"/>
              </a:ext>
            </a:extLst>
          </p:cNvPr>
          <p:cNvSpPr txBox="1"/>
          <p:nvPr/>
        </p:nvSpPr>
        <p:spPr>
          <a:xfrm>
            <a:off x="505911" y="892987"/>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05</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27" name="グラフィックス 26" descr="キャレットを下へ 単色塗りつぶし">
            <a:extLst>
              <a:ext uri="{FF2B5EF4-FFF2-40B4-BE49-F238E27FC236}">
                <a16:creationId xmlns:a16="http://schemas.microsoft.com/office/drawing/2014/main" id="{9A976BD1-BDEF-D1AB-0CE1-41031032C1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346" y="2899205"/>
            <a:ext cx="4581759" cy="914400"/>
          </a:xfrm>
          <a:prstGeom prst="rect">
            <a:avLst/>
          </a:prstGeom>
        </p:spPr>
      </p:pic>
      <p:sp>
        <p:nvSpPr>
          <p:cNvPr id="28" name="テキスト ボックス 27">
            <a:extLst>
              <a:ext uri="{FF2B5EF4-FFF2-40B4-BE49-F238E27FC236}">
                <a16:creationId xmlns:a16="http://schemas.microsoft.com/office/drawing/2014/main" id="{B328F667-FADF-89AB-0E84-051714C6E9DB}"/>
              </a:ext>
            </a:extLst>
          </p:cNvPr>
          <p:cNvSpPr txBox="1"/>
          <p:nvPr/>
        </p:nvSpPr>
        <p:spPr>
          <a:xfrm>
            <a:off x="1212130" y="3857163"/>
            <a:ext cx="1338828"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共有・記録</a:t>
            </a:r>
          </a:p>
        </p:txBody>
      </p:sp>
      <p:sp>
        <p:nvSpPr>
          <p:cNvPr id="29" name="テキスト ボックス 28">
            <a:extLst>
              <a:ext uri="{FF2B5EF4-FFF2-40B4-BE49-F238E27FC236}">
                <a16:creationId xmlns:a16="http://schemas.microsoft.com/office/drawing/2014/main" id="{BA740D23-3BB0-E59B-0B4C-57FF75422F2F}"/>
              </a:ext>
            </a:extLst>
          </p:cNvPr>
          <p:cNvSpPr txBox="1"/>
          <p:nvPr/>
        </p:nvSpPr>
        <p:spPr>
          <a:xfrm>
            <a:off x="508093" y="3701860"/>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06</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83AE66CA-9BB4-6E4D-44C2-2313EB5B0847}"/>
              </a:ext>
            </a:extLst>
          </p:cNvPr>
          <p:cNvSpPr txBox="1">
            <a:spLocks/>
          </p:cNvSpPr>
          <p:nvPr/>
        </p:nvSpPr>
        <p:spPr>
          <a:xfrm>
            <a:off x="2672401" y="1538967"/>
            <a:ext cx="5009359" cy="914400"/>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国内・海外のレストランや観光地、施設の情報とクチコミを</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400" dirty="0">
                <a:latin typeface="游ゴシック" panose="020B0400000000000000" pitchFamily="50" charset="-128"/>
                <a:ea typeface="游ゴシック" panose="020B0400000000000000" pitchFamily="50" charset="-128"/>
              </a:rPr>
              <a:t>でチェックしながら観光。</a:t>
            </a:r>
            <a:endParaRPr lang="ja-JP" altLang="en-US" sz="1400" b="1" dirty="0">
              <a:solidFill>
                <a:schemeClr val="accent1"/>
              </a:solidFill>
              <a:latin typeface="游ゴシック" panose="020B0400000000000000" pitchFamily="50" charset="-128"/>
              <a:ea typeface="游ゴシック" panose="020B0400000000000000" pitchFamily="50" charset="-128"/>
            </a:endParaRPr>
          </a:p>
        </p:txBody>
      </p:sp>
      <p:pic>
        <p:nvPicPr>
          <p:cNvPr id="31" name="図 30">
            <a:extLst>
              <a:ext uri="{FF2B5EF4-FFF2-40B4-BE49-F238E27FC236}">
                <a16:creationId xmlns:a16="http://schemas.microsoft.com/office/drawing/2014/main" id="{E57C8D7B-0C24-AE9F-793A-821E11819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2154" y="903407"/>
            <a:ext cx="1476000" cy="2505847"/>
          </a:xfrm>
          <a:prstGeom prst="rect">
            <a:avLst/>
          </a:prstGeom>
          <a:ln w="76200">
            <a:solidFill>
              <a:schemeClr val="accent3">
                <a:lumMod val="20000"/>
                <a:lumOff val="80000"/>
              </a:schemeClr>
            </a:solidFill>
          </a:ln>
        </p:spPr>
      </p:pic>
      <p:pic>
        <p:nvPicPr>
          <p:cNvPr id="32" name="図 31" descr="マップ&#10;&#10;自動的に生成された説明">
            <a:extLst>
              <a:ext uri="{FF2B5EF4-FFF2-40B4-BE49-F238E27FC236}">
                <a16:creationId xmlns:a16="http://schemas.microsoft.com/office/drawing/2014/main" id="{5A2B34A9-6874-2D9A-6479-973D79FE1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1876" y="895438"/>
            <a:ext cx="1476000" cy="2697887"/>
          </a:xfrm>
          <a:prstGeom prst="rect">
            <a:avLst/>
          </a:prstGeom>
          <a:ln w="76200">
            <a:solidFill>
              <a:schemeClr val="accent3">
                <a:lumMod val="20000"/>
                <a:lumOff val="80000"/>
              </a:schemeClr>
            </a:solidFill>
          </a:ln>
        </p:spPr>
      </p:pic>
      <p:sp>
        <p:nvSpPr>
          <p:cNvPr id="33" name="コンテンツ プレースホルダー 2">
            <a:extLst>
              <a:ext uri="{FF2B5EF4-FFF2-40B4-BE49-F238E27FC236}">
                <a16:creationId xmlns:a16="http://schemas.microsoft.com/office/drawing/2014/main" id="{4B064E3A-2D22-B28A-EEEB-8808D60D4DD1}"/>
              </a:ext>
            </a:extLst>
          </p:cNvPr>
          <p:cNvSpPr txBox="1">
            <a:spLocks/>
          </p:cNvSpPr>
          <p:nvPr/>
        </p:nvSpPr>
        <p:spPr>
          <a:xfrm>
            <a:off x="2741887" y="3437451"/>
            <a:ext cx="4946348" cy="295547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で　　　　　　　　　　　　　　　　　　　　観光スポットやホテルなどの情報を投稿。</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dirty="0">
                <a:latin typeface="游ゴシック" panose="020B0400000000000000" pitchFamily="50" charset="-128"/>
                <a:ea typeface="游ゴシック" panose="020B0400000000000000" pitchFamily="50" charset="-128"/>
              </a:rPr>
              <a:t>では、　　　　　　　　　　　　　　　　　　　写真や文章、スケジュールで旅の行程を　記録、共有。</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エリアなど、旅行の投稿記録をトラベラー会員は　　　　アーカイブできる。</a:t>
            </a:r>
            <a:endParaRPr lang="en-US" altLang="ja-JP" sz="1400" dirty="0">
              <a:latin typeface="游ゴシック" panose="020B0400000000000000" pitchFamily="50" charset="-128"/>
              <a:ea typeface="游ゴシック" panose="020B0400000000000000" pitchFamily="50" charset="-128"/>
            </a:endParaRPr>
          </a:p>
        </p:txBody>
      </p:sp>
      <p:pic>
        <p:nvPicPr>
          <p:cNvPr id="34" name="図 33">
            <a:extLst>
              <a:ext uri="{FF2B5EF4-FFF2-40B4-BE49-F238E27FC236}">
                <a16:creationId xmlns:a16="http://schemas.microsoft.com/office/drawing/2014/main" id="{90F3BB6C-E833-2846-E362-8265928B80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2213" y="3622005"/>
            <a:ext cx="1476000" cy="2901302"/>
          </a:xfrm>
          <a:prstGeom prst="rect">
            <a:avLst/>
          </a:prstGeom>
          <a:ln w="76200">
            <a:solidFill>
              <a:schemeClr val="accent3">
                <a:lumMod val="20000"/>
                <a:lumOff val="80000"/>
              </a:schemeClr>
            </a:solidFill>
          </a:ln>
        </p:spPr>
      </p:pic>
      <p:sp>
        <p:nvSpPr>
          <p:cNvPr id="35" name="フリーフォーム: 図形 34">
            <a:extLst>
              <a:ext uri="{FF2B5EF4-FFF2-40B4-BE49-F238E27FC236}">
                <a16:creationId xmlns:a16="http://schemas.microsoft.com/office/drawing/2014/main" id="{B5600600-65FC-AF6D-4F55-86B5F994933C}"/>
              </a:ext>
            </a:extLst>
          </p:cNvPr>
          <p:cNvSpPr/>
          <p:nvPr/>
        </p:nvSpPr>
        <p:spPr>
          <a:xfrm>
            <a:off x="7779225" y="3466616"/>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6" name="フリーフォーム: 図形 35">
            <a:extLst>
              <a:ext uri="{FF2B5EF4-FFF2-40B4-BE49-F238E27FC236}">
                <a16:creationId xmlns:a16="http://schemas.microsoft.com/office/drawing/2014/main" id="{B27C8CC1-8FF1-B06D-034B-025E5705ABBC}"/>
              </a:ext>
            </a:extLst>
          </p:cNvPr>
          <p:cNvSpPr/>
          <p:nvPr/>
        </p:nvSpPr>
        <p:spPr>
          <a:xfrm>
            <a:off x="9516086" y="3437935"/>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フリーフォーム: 図形 36">
            <a:extLst>
              <a:ext uri="{FF2B5EF4-FFF2-40B4-BE49-F238E27FC236}">
                <a16:creationId xmlns:a16="http://schemas.microsoft.com/office/drawing/2014/main" id="{1E0F93B9-9B34-08E9-CA4D-56F66FFEB9C0}"/>
              </a:ext>
            </a:extLst>
          </p:cNvPr>
          <p:cNvSpPr/>
          <p:nvPr/>
        </p:nvSpPr>
        <p:spPr>
          <a:xfrm>
            <a:off x="9516086" y="652131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241153E6-5C6F-BDCE-3F42-F23396DDAA83}"/>
              </a:ext>
            </a:extLst>
          </p:cNvPr>
          <p:cNvSpPr txBox="1"/>
          <p:nvPr/>
        </p:nvSpPr>
        <p:spPr>
          <a:xfrm>
            <a:off x="8050898" y="74013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DF61848-EDBA-FE1E-1D69-66717915605F}"/>
              </a:ext>
            </a:extLst>
          </p:cNvPr>
          <p:cNvSpPr txBox="1"/>
          <p:nvPr/>
        </p:nvSpPr>
        <p:spPr>
          <a:xfrm>
            <a:off x="9800232" y="724244"/>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施設情報</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68CCF40-ED7A-A6F0-7D94-8294617D584B}"/>
              </a:ext>
            </a:extLst>
          </p:cNvPr>
          <p:cNvSpPr txBox="1"/>
          <p:nvPr/>
        </p:nvSpPr>
        <p:spPr>
          <a:xfrm>
            <a:off x="9656232" y="3505798"/>
            <a:ext cx="1512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907B6AA8-2361-C190-A85B-47E30FC239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97981" y="3622007"/>
            <a:ext cx="1476000" cy="2961519"/>
          </a:xfrm>
          <a:prstGeom prst="rect">
            <a:avLst/>
          </a:prstGeom>
          <a:ln w="76200">
            <a:solidFill>
              <a:schemeClr val="accent3">
                <a:lumMod val="20000"/>
                <a:lumOff val="80000"/>
              </a:schemeClr>
            </a:solidFill>
          </a:ln>
        </p:spPr>
      </p:pic>
      <p:sp>
        <p:nvSpPr>
          <p:cNvPr id="46" name="フリーフォーム: 図形 45">
            <a:extLst>
              <a:ext uri="{FF2B5EF4-FFF2-40B4-BE49-F238E27FC236}">
                <a16:creationId xmlns:a16="http://schemas.microsoft.com/office/drawing/2014/main" id="{6E9DE3F8-931D-8B85-D918-E223B9CAA1F5}"/>
              </a:ext>
            </a:extLst>
          </p:cNvPr>
          <p:cNvSpPr/>
          <p:nvPr/>
        </p:nvSpPr>
        <p:spPr>
          <a:xfrm>
            <a:off x="7681760"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230A7C44-EB5E-6BDE-7E54-7A973D22E8C6}"/>
              </a:ext>
            </a:extLst>
          </p:cNvPr>
          <p:cNvSpPr txBox="1"/>
          <p:nvPr/>
        </p:nvSpPr>
        <p:spPr>
          <a:xfrm>
            <a:off x="8058315" y="350579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3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BBD9700-84C1-AB93-DF0A-842ACEEE7EB7}"/>
              </a:ext>
            </a:extLst>
          </p:cNvPr>
          <p:cNvPicPr>
            <a:picLocks noChangeAspect="1"/>
          </p:cNvPicPr>
          <p:nvPr/>
        </p:nvPicPr>
        <p:blipFill rotWithShape="1">
          <a:blip r:embed="rId2"/>
          <a:srcRect l="-536" t="27774" r="17107" b="28605"/>
          <a:stretch/>
        </p:blipFill>
        <p:spPr>
          <a:xfrm>
            <a:off x="1379889" y="1460043"/>
            <a:ext cx="5221301" cy="770372"/>
          </a:xfrm>
          <a:prstGeom prst="rect">
            <a:avLst/>
          </a:prstGeom>
        </p:spPr>
      </p:pic>
      <p:pic>
        <p:nvPicPr>
          <p:cNvPr id="26" name="図 25">
            <a:extLst>
              <a:ext uri="{FF2B5EF4-FFF2-40B4-BE49-F238E27FC236}">
                <a16:creationId xmlns:a16="http://schemas.microsoft.com/office/drawing/2014/main" id="{6DA9F2F8-0E5A-5B1F-8612-E13EFBAFCFC0}"/>
              </a:ext>
            </a:extLst>
          </p:cNvPr>
          <p:cNvPicPr>
            <a:picLocks noChangeAspect="1"/>
          </p:cNvPicPr>
          <p:nvPr/>
        </p:nvPicPr>
        <p:blipFill rotWithShape="1">
          <a:blip r:embed="rId3"/>
          <a:srcRect l="937" t="25419" r="15298" b="24943"/>
          <a:stretch/>
        </p:blipFill>
        <p:spPr>
          <a:xfrm>
            <a:off x="1477746" y="2666985"/>
            <a:ext cx="5184000" cy="902894"/>
          </a:xfrm>
          <a:prstGeom prst="rect">
            <a:avLst/>
          </a:prstGeom>
        </p:spPr>
      </p:pic>
      <p:pic>
        <p:nvPicPr>
          <p:cNvPr id="7" name="図 6">
            <a:extLst>
              <a:ext uri="{FF2B5EF4-FFF2-40B4-BE49-F238E27FC236}">
                <a16:creationId xmlns:a16="http://schemas.microsoft.com/office/drawing/2014/main" id="{79B26712-FAFD-27E7-BB20-525DFA10DA9B}"/>
              </a:ext>
            </a:extLst>
          </p:cNvPr>
          <p:cNvPicPr>
            <a:picLocks noChangeAspect="1"/>
          </p:cNvPicPr>
          <p:nvPr/>
        </p:nvPicPr>
        <p:blipFill rotWithShape="1">
          <a:blip r:embed="rId4"/>
          <a:srcRect l="21998" r="22005"/>
          <a:stretch/>
        </p:blipFill>
        <p:spPr>
          <a:xfrm>
            <a:off x="7469617" y="1095220"/>
            <a:ext cx="2732212" cy="2714400"/>
          </a:xfrm>
          <a:prstGeom prst="rect">
            <a:avLst/>
          </a:prstGeom>
        </p:spPr>
      </p:pic>
      <p:pic>
        <p:nvPicPr>
          <p:cNvPr id="45" name="図 44">
            <a:extLst>
              <a:ext uri="{FF2B5EF4-FFF2-40B4-BE49-F238E27FC236}">
                <a16:creationId xmlns:a16="http://schemas.microsoft.com/office/drawing/2014/main" id="{F6853F7B-63E6-5441-16F0-2014A180A1E8}"/>
              </a:ext>
            </a:extLst>
          </p:cNvPr>
          <p:cNvPicPr>
            <a:picLocks noChangeAspect="1"/>
          </p:cNvPicPr>
          <p:nvPr/>
        </p:nvPicPr>
        <p:blipFill rotWithShape="1">
          <a:blip r:embed="rId5"/>
          <a:srcRect l="18324" r="20555" b="8654"/>
          <a:stretch/>
        </p:blipFill>
        <p:spPr>
          <a:xfrm>
            <a:off x="8330441" y="3930039"/>
            <a:ext cx="2586151" cy="2647033"/>
          </a:xfrm>
          <a:prstGeom prst="rect">
            <a:avLst/>
          </a:prstGeom>
        </p:spPr>
      </p:pic>
      <p:pic>
        <p:nvPicPr>
          <p:cNvPr id="38" name="図 37">
            <a:extLst>
              <a:ext uri="{FF2B5EF4-FFF2-40B4-BE49-F238E27FC236}">
                <a16:creationId xmlns:a16="http://schemas.microsoft.com/office/drawing/2014/main" id="{ADCD24AC-CBF3-D9EB-A2B3-D4A876AEE369}"/>
              </a:ext>
            </a:extLst>
          </p:cNvPr>
          <p:cNvPicPr>
            <a:picLocks noChangeAspect="1"/>
          </p:cNvPicPr>
          <p:nvPr/>
        </p:nvPicPr>
        <p:blipFill rotWithShape="1">
          <a:blip r:embed="rId6"/>
          <a:srcRect l="22461" r="23068"/>
          <a:stretch/>
        </p:blipFill>
        <p:spPr>
          <a:xfrm>
            <a:off x="4807283" y="3872341"/>
            <a:ext cx="2660016" cy="2712955"/>
          </a:xfrm>
          <a:prstGeom prst="rect">
            <a:avLst/>
          </a:prstGeom>
        </p:spPr>
      </p:pic>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431208"/>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7"/>
          <a:srcRect l="20310" r="20894"/>
          <a:stretch/>
        </p:blipFill>
        <p:spPr>
          <a:xfrm>
            <a:off x="1300960" y="3853253"/>
            <a:ext cx="2739421" cy="2723819"/>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345130" y="1691042"/>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4833797" y="1691042"/>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675174" y="1692710"/>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1400766" y="2476045"/>
            <a:ext cx="94287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20-34</a:t>
            </a:r>
            <a:r>
              <a:rPr lang="ja-JP" altLang="en-US" sz="700" b="1" dirty="0">
                <a:latin typeface="游ゴシック" panose="020B0400000000000000" pitchFamily="50" charset="-128"/>
                <a:ea typeface="游ゴシック" panose="020B0400000000000000" pitchFamily="50" charset="-128"/>
              </a:rPr>
              <a:t>歳</a:t>
            </a:r>
            <a:endParaRPr lang="ja-JP" altLang="en-US" sz="1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678651"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274356" y="2886970"/>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23789"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1539451" y="2948525"/>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10</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2263575"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35-49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3705497"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50-64</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271510"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491550"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270177"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153270"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456978"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5221301" cy="338554"/>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性別・年齢層・未婚既婚・子供・年収の出典：フォートラベル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7</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773120"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672357"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68502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918860"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886787"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46715" y="1617368"/>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585" y="1617365"/>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127"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6814"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8752" y="1633424"/>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441" y="3129729"/>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10496187"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9643511" y="5898445"/>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10459432" y="5967835"/>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8402397"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803930"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862016" y="4303041"/>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9118713"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488203"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8369966" y="391572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10077286" y="4499495"/>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25</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162825"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66852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2807976"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572582" y="2959188"/>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288413" y="2197350"/>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8652851" y="30922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7682975" y="1828790"/>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23</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202584" y="2504871"/>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5780130" y="2139157"/>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9152976"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3%</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AA58CBA-7A8C-2BCC-40BF-9CD38C8D21F9}"/>
              </a:ext>
            </a:extLst>
          </p:cNvPr>
          <p:cNvSpPr txBox="1"/>
          <p:nvPr/>
        </p:nvSpPr>
        <p:spPr>
          <a:xfrm>
            <a:off x="679591" y="3432079"/>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19</a:t>
            </a: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歳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0%</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7CD8534D-3DAA-805C-A928-792550EA2484}"/>
              </a:ext>
            </a:extLst>
          </p:cNvPr>
          <p:cNvSpPr txBox="1"/>
          <p:nvPr/>
        </p:nvSpPr>
        <p:spPr>
          <a:xfrm>
            <a:off x="5378824"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3021006"/>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2482</TotalTime>
  <Words>13968</Words>
  <Application>Microsoft Office PowerPoint</Application>
  <PresentationFormat>ワイド画面</PresentationFormat>
  <Paragraphs>2000</Paragraphs>
  <Slides>65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65</vt:i4>
      </vt:variant>
    </vt:vector>
  </HeadingPairs>
  <TitlesOfParts>
    <vt:vector size="73" baseType="lpstr">
      <vt:lpstr>ＭＳ Ｐゴシック</vt:lpstr>
      <vt:lpstr>メイリオ</vt:lpstr>
      <vt:lpstr>游ゴシック</vt:lpstr>
      <vt:lpstr>Arial</vt:lpstr>
      <vt:lpstr>Calibri</vt:lpstr>
      <vt:lpstr>Segoe UI Symbol</vt:lpstr>
      <vt:lpstr>Wingdings</vt:lpstr>
      <vt:lpstr>Office テーマ</vt:lpstr>
      <vt:lpstr>PowerPoint プレゼンテーション</vt:lpstr>
      <vt:lpstr>目次</vt:lpstr>
      <vt:lpstr>フォートラベル 媒体概要</vt:lpstr>
      <vt:lpstr>PowerPoint プレゼンテーション</vt:lpstr>
      <vt:lpstr>豊富なコンテンツで”旅マエ”から”旅アト”までの時間軸を幅広くカバーします。</vt:lpstr>
      <vt:lpstr>PowerPoint プレゼンテーション</vt:lpstr>
      <vt:lpstr>PowerPoint プレゼンテーション</vt:lpstr>
      <vt:lpstr>PowerPoint プレゼンテーション</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PowerPoint プレゼンテーション</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旅行に特化した運用型広告</vt:lpstr>
      <vt:lpstr>カカクコムグループが保有する独自のオーディエンスデータなどカカクコムのアセットを活用し、提携パートナーへの広告配信が可能※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また、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運用型広告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293</cp:revision>
  <dcterms:created xsi:type="dcterms:W3CDTF">2019-06-20T03:57:23Z</dcterms:created>
  <dcterms:modified xsi:type="dcterms:W3CDTF">2025-01-31T01:33:25Z</dcterms:modified>
</cp:coreProperties>
</file>