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8"/>
  </p:notesMasterIdLst>
  <p:sldIdLst>
    <p:sldId id="262" r:id="rId2"/>
    <p:sldId id="328" r:id="rId3"/>
    <p:sldId id="263" r:id="rId4"/>
    <p:sldId id="264" r:id="rId5"/>
    <p:sldId id="286" r:id="rId6"/>
    <p:sldId id="278" r:id="rId7"/>
    <p:sldId id="279" r:id="rId8"/>
    <p:sldId id="280" r:id="rId9"/>
    <p:sldId id="281" r:id="rId10"/>
    <p:sldId id="282" r:id="rId11"/>
    <p:sldId id="283" r:id="rId12"/>
    <p:sldId id="284" r:id="rId13"/>
    <p:sldId id="285" r:id="rId14"/>
    <p:sldId id="266" r:id="rId15"/>
    <p:sldId id="267" r:id="rId16"/>
    <p:sldId id="268" r:id="rId17"/>
    <p:sldId id="270" r:id="rId18"/>
    <p:sldId id="269" r:id="rId19"/>
    <p:sldId id="287" r:id="rId20"/>
    <p:sldId id="271" r:id="rId21"/>
    <p:sldId id="272" r:id="rId22"/>
    <p:sldId id="273" r:id="rId23"/>
    <p:sldId id="274" r:id="rId24"/>
    <p:sldId id="275" r:id="rId25"/>
    <p:sldId id="288" r:id="rId26"/>
    <p:sldId id="276" r:id="rId27"/>
    <p:sldId id="289" r:id="rId28"/>
    <p:sldId id="290" r:id="rId29"/>
    <p:sldId id="291" r:id="rId30"/>
    <p:sldId id="292" r:id="rId31"/>
    <p:sldId id="293" r:id="rId32"/>
    <p:sldId id="294" r:id="rId33"/>
    <p:sldId id="277" r:id="rId34"/>
    <p:sldId id="299" r:id="rId35"/>
    <p:sldId id="300" r:id="rId36"/>
    <p:sldId id="295" r:id="rId37"/>
    <p:sldId id="308" r:id="rId38"/>
    <p:sldId id="296" r:id="rId39"/>
    <p:sldId id="297" r:id="rId40"/>
    <p:sldId id="298" r:id="rId41"/>
    <p:sldId id="301" r:id="rId42"/>
    <p:sldId id="302" r:id="rId43"/>
    <p:sldId id="303" r:id="rId44"/>
    <p:sldId id="304" r:id="rId45"/>
    <p:sldId id="306" r:id="rId46"/>
    <p:sldId id="309" r:id="rId47"/>
    <p:sldId id="314" r:id="rId48"/>
    <p:sldId id="315" r:id="rId49"/>
    <p:sldId id="316" r:id="rId50"/>
    <p:sldId id="317" r:id="rId51"/>
    <p:sldId id="310" r:id="rId52"/>
    <p:sldId id="311" r:id="rId53"/>
    <p:sldId id="318" r:id="rId54"/>
    <p:sldId id="321" r:id="rId55"/>
    <p:sldId id="320" r:id="rId56"/>
    <p:sldId id="319" r:id="rId57"/>
    <p:sldId id="322" r:id="rId58"/>
    <p:sldId id="305" r:id="rId59"/>
    <p:sldId id="312" r:id="rId60"/>
    <p:sldId id="329" r:id="rId61"/>
    <p:sldId id="323" r:id="rId62"/>
    <p:sldId id="324" r:id="rId63"/>
    <p:sldId id="325" r:id="rId64"/>
    <p:sldId id="307" r:id="rId65"/>
    <p:sldId id="326" r:id="rId66"/>
    <p:sldId id="327" r:id="rId6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E7E6E6"/>
    <a:srgbClr val="2C67A5"/>
    <a:srgbClr val="FF3300"/>
    <a:srgbClr val="8D9FBF"/>
    <a:srgbClr val="000000"/>
    <a:srgbClr val="1D5B9D"/>
    <a:srgbClr val="008080"/>
    <a:srgbClr val="7D1C09"/>
    <a:srgbClr val="FAB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8" autoAdjust="0"/>
    <p:restoredTop sz="94660"/>
  </p:normalViewPr>
  <p:slideViewPr>
    <p:cSldViewPr snapToGrid="0">
      <p:cViewPr varScale="1">
        <p:scale>
          <a:sx n="114" d="100"/>
          <a:sy n="114" d="100"/>
        </p:scale>
        <p:origin x="534"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2024/2/6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hyperlink" Target="https://4travel.jp/pointclub/" TargetMode="External"/><Relationship Id="rId13"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71.png"/><Relationship Id="rId5" Type="http://schemas.openxmlformats.org/officeDocument/2006/relationships/image" Target="../media/image6.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7.svg"/><Relationship Id="rId9" Type="http://schemas.openxmlformats.org/officeDocument/2006/relationships/image" Target="../media/image69.png"/><Relationship Id="rId1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18" Type="http://schemas.openxmlformats.org/officeDocument/2006/relationships/image" Target="../media/image104.jpeg"/><Relationship Id="rId26" Type="http://schemas.openxmlformats.org/officeDocument/2006/relationships/image" Target="../media/image112.png"/><Relationship Id="rId3" Type="http://schemas.openxmlformats.org/officeDocument/2006/relationships/image" Target="../media/image89.png"/><Relationship Id="rId21" Type="http://schemas.openxmlformats.org/officeDocument/2006/relationships/image" Target="../media/image107.jpeg"/><Relationship Id="rId7" Type="http://schemas.openxmlformats.org/officeDocument/2006/relationships/image" Target="../media/image93.png"/><Relationship Id="rId12" Type="http://schemas.openxmlformats.org/officeDocument/2006/relationships/image" Target="../media/image98.gif"/><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image" Target="../media/image88.png"/><Relationship Id="rId16" Type="http://schemas.openxmlformats.org/officeDocument/2006/relationships/image" Target="../media/image102.jpe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24" Type="http://schemas.openxmlformats.org/officeDocument/2006/relationships/image" Target="../media/image110.png"/><Relationship Id="rId5" Type="http://schemas.openxmlformats.org/officeDocument/2006/relationships/image" Target="../media/image91.jpe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05.jpeg"/><Relationship Id="rId4" Type="http://schemas.openxmlformats.org/officeDocument/2006/relationships/image" Target="../media/image90.jpe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png"/><Relationship Id="rId9" Type="http://schemas.openxmlformats.org/officeDocument/2006/relationships/image" Target="../media/image1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39.png"/><Relationship Id="rId21" Type="http://schemas.openxmlformats.org/officeDocument/2006/relationships/image" Target="../media/image157.pn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image" Target="../media/image138.png"/><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jpeg"/><Relationship Id="rId19" Type="http://schemas.openxmlformats.org/officeDocument/2006/relationships/image" Target="../media/image155.jpe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 Id="rId22" Type="http://schemas.openxmlformats.org/officeDocument/2006/relationships/image" Target="../media/image158.png"/></Relationships>
</file>

<file path=ppt/slides/_rels/slide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1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5.sv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11" Type="http://schemas.openxmlformats.org/officeDocument/2006/relationships/image" Target="../media/image173.sv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3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76.jpeg"/><Relationship Id="rId7" Type="http://schemas.openxmlformats.org/officeDocument/2006/relationships/image" Target="../media/image179.jpe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64.jpeg"/><Relationship Id="rId4" Type="http://schemas.openxmlformats.org/officeDocument/2006/relationships/image" Target="../media/image177.jpeg"/><Relationship Id="rId9" Type="http://schemas.openxmlformats.org/officeDocument/2006/relationships/image" Target="../media/image181.png"/></Relationships>
</file>

<file path=ppt/slides/_rels/slide3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1.png"/><Relationship Id="rId7" Type="http://schemas.openxmlformats.org/officeDocument/2006/relationships/image" Target="../media/image186.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10" Type="http://schemas.openxmlformats.org/officeDocument/2006/relationships/image" Target="../media/image188.png"/><Relationship Id="rId4" Type="http://schemas.openxmlformats.org/officeDocument/2006/relationships/image" Target="../media/image183.jpeg"/><Relationship Id="rId9" Type="http://schemas.openxmlformats.org/officeDocument/2006/relationships/image" Target="../media/image18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image" Target="../media/image191.svg"/></Relationships>
</file>

<file path=ppt/slides/_rels/slide35.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36.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37.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3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1.svg"/></Relationships>
</file>

<file path=ppt/slides/_rels/slide3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6.png"/><Relationship Id="rId1" Type="http://schemas.openxmlformats.org/officeDocument/2006/relationships/slideLayout" Target="../slideLayouts/slideLayout2.xml"/><Relationship Id="rId4" Type="http://schemas.openxmlformats.org/officeDocument/2006/relationships/image" Target="../media/image191.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201.png"/></Relationships>
</file>

<file path=ppt/slides/_rels/slide4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7.png"/><Relationship Id="rId7" Type="http://schemas.openxmlformats.org/officeDocument/2006/relationships/image" Target="../media/image19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205.svg"/></Relationships>
</file>

<file path=ppt/slides/_rels/slide4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10.png"/></Relationships>
</file>

<file path=ppt/slides/_rels/slide4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13.png"/></Relationships>
</file>

<file path=ppt/slides/_rels/slide4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05.svg"/><Relationship Id="rId4" Type="http://schemas.openxmlformats.org/officeDocument/2006/relationships/image" Target="../media/image204.png"/></Relationships>
</file>

<file path=ppt/slides/_rels/slide47.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3" Type="http://schemas.openxmlformats.org/officeDocument/2006/relationships/image" Target="../media/image205.svg"/><Relationship Id="rId7" Type="http://schemas.openxmlformats.org/officeDocument/2006/relationships/image" Target="../media/image142.png"/><Relationship Id="rId12" Type="http://schemas.openxmlformats.org/officeDocument/2006/relationships/image" Target="../media/image221.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220.png"/><Relationship Id="rId5" Type="http://schemas.openxmlformats.org/officeDocument/2006/relationships/image" Target="../media/image191.svg"/><Relationship Id="rId10" Type="http://schemas.openxmlformats.org/officeDocument/2006/relationships/image" Target="../media/image219.png"/><Relationship Id="rId4" Type="http://schemas.openxmlformats.org/officeDocument/2006/relationships/image" Target="../media/image190.png"/><Relationship Id="rId9" Type="http://schemas.openxmlformats.org/officeDocument/2006/relationships/image" Target="../media/image2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23.jpe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23.jpe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51.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201.png"/></Relationships>
</file>

<file path=ppt/slides/_rels/slide52.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7.png"/><Relationship Id="rId7" Type="http://schemas.openxmlformats.org/officeDocument/2006/relationships/image" Target="../media/image19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205.svg"/></Relationships>
</file>

<file path=ppt/slides/_rels/slide53.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05.svg"/><Relationship Id="rId2" Type="http://schemas.openxmlformats.org/officeDocument/2006/relationships/image" Target="../media/image224.jpe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27.jpeg"/><Relationship Id="rId4" Type="http://schemas.openxmlformats.org/officeDocument/2006/relationships/image" Target="../media/image2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0.tiff"/><Relationship Id="rId2" Type="http://schemas.openxmlformats.org/officeDocument/2006/relationships/image" Target="../media/image229.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5.png"/><Relationship Id="rId7" Type="http://schemas.openxmlformats.org/officeDocument/2006/relationships/image" Target="../media/image142.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10" Type="http://schemas.openxmlformats.org/officeDocument/2006/relationships/hyperlink" Target="https://corporate.kakaku.com/company/service" TargetMode="External"/><Relationship Id="rId4" Type="http://schemas.openxmlformats.org/officeDocument/2006/relationships/image" Target="../media/image236.png"/><Relationship Id="rId9" Type="http://schemas.openxmlformats.org/officeDocument/2006/relationships/image" Target="../media/image240.png"/></Relationships>
</file>

<file path=ppt/slides/_rels/slide66.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hyperlink" Target="https://kinarino.jp/cat6/46124" TargetMode="External"/><Relationship Id="rId18" Type="http://schemas.openxmlformats.org/officeDocument/2006/relationships/image" Target="../media/image252.png"/><Relationship Id="rId3" Type="http://schemas.openxmlformats.org/officeDocument/2006/relationships/image" Target="../media/image242.png"/><Relationship Id="rId21" Type="http://schemas.openxmlformats.org/officeDocument/2006/relationships/image" Target="../media/image255.png"/><Relationship Id="rId7" Type="http://schemas.openxmlformats.org/officeDocument/2006/relationships/image" Target="../media/image245.jpeg"/><Relationship Id="rId12" Type="http://schemas.openxmlformats.org/officeDocument/2006/relationships/image" Target="../media/image249.svg"/><Relationship Id="rId17" Type="http://schemas.openxmlformats.org/officeDocument/2006/relationships/image" Target="../media/image251.png"/><Relationship Id="rId2" Type="http://schemas.openxmlformats.org/officeDocument/2006/relationships/image" Target="../media/image241.png"/><Relationship Id="rId16" Type="http://schemas.openxmlformats.org/officeDocument/2006/relationships/hyperlink" Target="https://kakaku.com/article/tieup/22/08_jackery/" TargetMode="External"/><Relationship Id="rId20"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248.png"/><Relationship Id="rId5" Type="http://schemas.openxmlformats.org/officeDocument/2006/relationships/image" Target="../media/image244.jpeg"/><Relationship Id="rId15" Type="http://schemas.openxmlformats.org/officeDocument/2006/relationships/image" Target="../media/image250.png"/><Relationship Id="rId10" Type="http://schemas.openxmlformats.org/officeDocument/2006/relationships/image" Target="../media/image247.jpeg"/><Relationship Id="rId19" Type="http://schemas.openxmlformats.org/officeDocument/2006/relationships/image" Target="../media/image253.png"/><Relationship Id="rId4" Type="http://schemas.openxmlformats.org/officeDocument/2006/relationships/image" Target="../media/image243.jpg"/><Relationship Id="rId9" Type="http://schemas.openxmlformats.org/officeDocument/2006/relationships/hyperlink" Target="https://kinarino.jp/cat4/46053" TargetMode="External"/><Relationship Id="rId14" Type="http://schemas.openxmlformats.org/officeDocument/2006/relationships/image" Target="../media/image2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sv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sv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descr="山の頂上に立つ人&#10;&#10;自動的に生成された説明">
            <a:extLst>
              <a:ext uri="{FF2B5EF4-FFF2-40B4-BE49-F238E27FC236}">
                <a16:creationId xmlns:a16="http://schemas.microsoft.com/office/drawing/2014/main" id="{D92E9B9F-EE3E-3262-FBFF-306F8A139C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7" t="1629" r="733" b="15314"/>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370158"/>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370158"/>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7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1342518"/>
            <a:ext cx="6832618" cy="365125"/>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2024</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4-6</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155623" y="6461273"/>
            <a:ext cx="2427268" cy="261610"/>
          </a:xfrm>
          <a:prstGeom prst="rect">
            <a:avLst/>
          </a:prstGeom>
          <a:solidFill>
            <a:schemeClr val="accent1">
              <a:lumMod val="75000"/>
              <a:alpha val="70000"/>
            </a:schemeClr>
          </a:solidFill>
          <a:ln>
            <a:noFill/>
          </a:ln>
        </p:spPr>
        <p:txBody>
          <a:bodyPr wrap="none" rtlCol="0">
            <a:spAutoFit/>
          </a:bodyPr>
          <a:lstStyle/>
          <a:p>
            <a:r>
              <a:rPr kumimoji="1" lang="ja-JP" altLang="en-US" sz="1100" dirty="0">
                <a:solidFill>
                  <a:schemeClr val="bg1"/>
                </a:solidFill>
                <a:latin typeface="游ゴシック" panose="020B0400000000000000" pitchFamily="50" charset="-128"/>
                <a:ea typeface="游ゴシック" panose="020B0400000000000000" pitchFamily="50" charset="-128"/>
              </a:rPr>
              <a:t>お問い合わせ：</a:t>
            </a:r>
            <a:r>
              <a:rPr kumimoji="1" lang="en-US" altLang="ja-JP" sz="1100" dirty="0">
                <a:solidFill>
                  <a:schemeClr val="bg1"/>
                </a:solidFill>
                <a:latin typeface="游ゴシック" panose="020B0400000000000000" pitchFamily="50" charset="-128"/>
                <a:ea typeface="游ゴシック" panose="020B0400000000000000" pitchFamily="50" charset="-128"/>
              </a:rPr>
              <a:t>4t_ad@kakaku.com</a:t>
            </a:r>
            <a:endParaRPr kumimoji="1" lang="ja-JP" altLang="en-US" sz="1100" dirty="0">
              <a:solidFill>
                <a:schemeClr val="bg1"/>
              </a:solidFill>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58916" y="651391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60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pic>
        <p:nvPicPr>
          <p:cNvPr id="6" name="図 5">
            <a:extLst>
              <a:ext uri="{FF2B5EF4-FFF2-40B4-BE49-F238E27FC236}">
                <a16:creationId xmlns:a16="http://schemas.microsoft.com/office/drawing/2014/main" id="{D510F96F-4DEC-1CB6-A55A-A5D0806BEAAB}"/>
              </a:ext>
            </a:extLst>
          </p:cNvPr>
          <p:cNvPicPr>
            <a:picLocks noChangeAspect="1"/>
          </p:cNvPicPr>
          <p:nvPr/>
        </p:nvPicPr>
        <p:blipFill>
          <a:blip r:embed="rId2"/>
          <a:stretch>
            <a:fillRect/>
          </a:stretch>
        </p:blipFill>
        <p:spPr>
          <a:xfrm>
            <a:off x="5776160" y="1674487"/>
            <a:ext cx="4749196" cy="4011516"/>
          </a:xfrm>
          <a:prstGeom prst="rect">
            <a:avLst/>
          </a:prstGeom>
        </p:spPr>
      </p:pic>
      <p:pic>
        <p:nvPicPr>
          <p:cNvPr id="25" name="図 24">
            <a:extLst>
              <a:ext uri="{FF2B5EF4-FFF2-40B4-BE49-F238E27FC236}">
                <a16:creationId xmlns:a16="http://schemas.microsoft.com/office/drawing/2014/main" id="{1E578103-58C9-9DD2-7F11-39872EC6866D}"/>
              </a:ext>
            </a:extLst>
          </p:cNvPr>
          <p:cNvPicPr>
            <a:picLocks noChangeAspect="1"/>
          </p:cNvPicPr>
          <p:nvPr/>
        </p:nvPicPr>
        <p:blipFill>
          <a:blip r:embed="rId3"/>
          <a:stretch>
            <a:fillRect/>
          </a:stretch>
        </p:blipFill>
        <p:spPr>
          <a:xfrm>
            <a:off x="1443040" y="1686587"/>
            <a:ext cx="4627265" cy="4035902"/>
          </a:xfrm>
          <a:prstGeom prst="rect">
            <a:avLst/>
          </a:prstGeom>
        </p:spPr>
      </p:pic>
      <p:sp>
        <p:nvSpPr>
          <p:cNvPr id="26" name="テキスト ボックス 25">
            <a:extLst>
              <a:ext uri="{FF2B5EF4-FFF2-40B4-BE49-F238E27FC236}">
                <a16:creationId xmlns:a16="http://schemas.microsoft.com/office/drawing/2014/main" id="{FC017DAA-8FD6-2493-112C-60FA0203BF65}"/>
              </a:ext>
            </a:extLst>
          </p:cNvPr>
          <p:cNvSpPr txBox="1"/>
          <p:nvPr/>
        </p:nvSpPr>
        <p:spPr>
          <a:xfrm>
            <a:off x="2832723" y="3207159"/>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774921" y="5598357"/>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69</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533864"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8319058" y="5598357"/>
            <a:ext cx="987771" cy="707886"/>
          </a:xfrm>
          <a:prstGeom prst="rect">
            <a:avLst/>
          </a:prstGeom>
          <a:noFill/>
        </p:spPr>
        <p:txBody>
          <a:bodyPr wrap="none" rtlCol="0">
            <a:spAutoFit/>
          </a:bodyPr>
          <a:lstStyle/>
          <a:p>
            <a:r>
              <a:rPr lang="en-US" altLang="ja-JP" sz="4000" b="1">
                <a:solidFill>
                  <a:schemeClr val="accent1"/>
                </a:solidFill>
                <a:latin typeface="游ゴシック" panose="020B0400000000000000" pitchFamily="50" charset="-128"/>
                <a:ea typeface="游ゴシック" panose="020B0400000000000000" pitchFamily="50" charset="-128"/>
              </a:rPr>
              <a:t>73</a:t>
            </a:r>
            <a:r>
              <a:rPr lang="en-US" altLang="ja-JP" sz="2000" b="1">
                <a:solidFill>
                  <a:schemeClr val="accent1"/>
                </a:solidFill>
                <a:latin typeface="游ゴシック" panose="020B0400000000000000" pitchFamily="50" charset="-128"/>
                <a:ea typeface="游ゴシック" panose="020B0400000000000000" pitchFamily="50" charset="-128"/>
              </a:rPr>
              <a:t>%</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110558"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418626" y="6200874"/>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553042" y="3403248"/>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762690" y="3603646"/>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46</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3231216" y="4894513"/>
            <a:ext cx="891416" cy="284944"/>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3354947" y="5094913"/>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9</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2614493" y="4628983"/>
            <a:ext cx="1058406"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a:t>
            </a:r>
            <a:r>
              <a:rPr lang="en-US" altLang="ja-JP" sz="1200" b="1">
                <a:solidFill>
                  <a:schemeClr val="bg1"/>
                </a:solidFill>
                <a:latin typeface="游ゴシック" panose="020B0400000000000000" pitchFamily="50" charset="-128"/>
                <a:ea typeface="游ゴシック" panose="020B0400000000000000" pitchFamily="50" charset="-128"/>
              </a:rPr>
              <a:t>2</a:t>
            </a:r>
            <a:r>
              <a:rPr lang="ja-JP" altLang="en-US" sz="1200" b="1">
                <a:solidFill>
                  <a:schemeClr val="bg1"/>
                </a:solidFill>
                <a:latin typeface="游ゴシック" panose="020B0400000000000000" pitchFamily="50" charset="-128"/>
                <a:ea typeface="游ゴシック" panose="020B0400000000000000" pitchFamily="50" charset="-128"/>
              </a:rPr>
              <a:t>週間前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2647460" y="4817107"/>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6</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096716" y="4244542"/>
            <a:ext cx="1058406"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週間前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2154231" y="4432666"/>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7</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1755326" y="3505406"/>
            <a:ext cx="1183391" cy="276999"/>
          </a:xfrm>
          <a:prstGeom prst="rect">
            <a:avLst/>
          </a:prstGeom>
          <a:noFill/>
        </p:spPr>
        <p:txBody>
          <a:bodyPr wrap="square" rtlCol="0">
            <a:spAutoFit/>
          </a:bodyPr>
          <a:lstStyle/>
          <a:p>
            <a:pPr algn="ctr"/>
            <a:r>
              <a:rPr lang="ja-JP" altLang="en-US" sz="1200" b="1">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2017605" y="3693530"/>
            <a:ext cx="712058" cy="461665"/>
          </a:xfrm>
          <a:prstGeom prst="rect">
            <a:avLst/>
          </a:prstGeom>
          <a:noFill/>
        </p:spPr>
        <p:txBody>
          <a:bodyPr wrap="square" rtlCol="0">
            <a:spAutoFit/>
          </a:bodyPr>
          <a:lstStyle/>
          <a:p>
            <a:pPr algn="ctr"/>
            <a:r>
              <a:rPr lang="en-US" altLang="ja-JP" sz="2400" b="1">
                <a:solidFill>
                  <a:schemeClr val="bg2">
                    <a:lumMod val="50000"/>
                  </a:schemeClr>
                </a:solidFill>
                <a:latin typeface="游ゴシック" panose="020B0400000000000000" pitchFamily="50" charset="-128"/>
                <a:ea typeface="游ゴシック" panose="020B0400000000000000" pitchFamily="50" charset="-128"/>
              </a:rPr>
              <a:t>11</a:t>
            </a:r>
            <a:r>
              <a:rPr lang="en-US" altLang="ja-JP" sz="1200" b="1">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2299143" y="2289464"/>
            <a:ext cx="1183391" cy="276999"/>
          </a:xfrm>
          <a:prstGeom prst="rect">
            <a:avLst/>
          </a:prstGeom>
          <a:noFill/>
        </p:spPr>
        <p:txBody>
          <a:bodyPr wrap="square" rtlCol="0">
            <a:spAutoFit/>
          </a:bodyPr>
          <a:lstStyle/>
          <a:p>
            <a:pPr algn="ctr"/>
            <a:r>
              <a:rPr lang="ja-JP" altLang="en-US" sz="1200" b="1">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561422" y="2477588"/>
            <a:ext cx="712058" cy="461665"/>
          </a:xfrm>
          <a:prstGeom prst="rect">
            <a:avLst/>
          </a:prstGeom>
          <a:noFill/>
        </p:spPr>
        <p:txBody>
          <a:bodyPr wrap="square" rtlCol="0">
            <a:spAutoFit/>
          </a:bodyPr>
          <a:lstStyle/>
          <a:p>
            <a:pPr algn="ctr"/>
            <a:r>
              <a:rPr lang="en-US" altLang="ja-JP" sz="2400" b="1">
                <a:solidFill>
                  <a:schemeClr val="bg2">
                    <a:lumMod val="50000"/>
                  </a:schemeClr>
                </a:solidFill>
                <a:latin typeface="游ゴシック" panose="020B0400000000000000" pitchFamily="50" charset="-128"/>
                <a:ea typeface="游ゴシック" panose="020B0400000000000000" pitchFamily="50" charset="-128"/>
              </a:rPr>
              <a:t>21</a:t>
            </a:r>
            <a:r>
              <a:rPr lang="en-US" altLang="ja-JP" sz="1200" b="1">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8745815" y="2775364"/>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9072066" y="2975762"/>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30</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728117" y="4379067"/>
            <a:ext cx="891416" cy="284944"/>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815026" y="4579467"/>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14</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570794" y="4789453"/>
            <a:ext cx="1058406"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a:t>
            </a:r>
            <a:r>
              <a:rPr lang="en-US" altLang="ja-JP" sz="1200" b="1">
                <a:solidFill>
                  <a:schemeClr val="bg1"/>
                </a:solidFill>
                <a:latin typeface="游ゴシック" panose="020B0400000000000000" pitchFamily="50" charset="-128"/>
                <a:ea typeface="游ゴシック" panose="020B0400000000000000" pitchFamily="50" charset="-128"/>
              </a:rPr>
              <a:t>2</a:t>
            </a:r>
            <a:r>
              <a:rPr lang="ja-JP" altLang="en-US" sz="1200" b="1">
                <a:solidFill>
                  <a:schemeClr val="bg1"/>
                </a:solidFill>
                <a:latin typeface="游ゴシック" panose="020B0400000000000000" pitchFamily="50" charset="-128"/>
                <a:ea typeface="游ゴシック" panose="020B0400000000000000" pitchFamily="50" charset="-128"/>
              </a:rPr>
              <a:t>週間前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763323" y="4977577"/>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12</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6514372" y="4209719"/>
            <a:ext cx="1058406"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週間前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694627" y="4397843"/>
            <a:ext cx="712058" cy="461665"/>
          </a:xfrm>
          <a:prstGeom prst="rect">
            <a:avLst/>
          </a:prstGeom>
          <a:noFill/>
        </p:spPr>
        <p:txBody>
          <a:bodyPr wrap="square" rtlCol="0">
            <a:spAutoFit/>
          </a:bodyPr>
          <a:lstStyle/>
          <a:p>
            <a:pPr algn="ctr"/>
            <a:r>
              <a:rPr lang="en-US" altLang="ja-JP" sz="2400" b="1">
                <a:solidFill>
                  <a:schemeClr val="bg1"/>
                </a:solidFill>
                <a:latin typeface="游ゴシック" panose="020B0400000000000000" pitchFamily="50" charset="-128"/>
                <a:ea typeface="游ゴシック" panose="020B0400000000000000" pitchFamily="50" charset="-128"/>
              </a:rPr>
              <a:t>16</a:t>
            </a:r>
            <a:r>
              <a:rPr lang="en-US" altLang="ja-JP" sz="1200" b="1">
                <a:solidFill>
                  <a:schemeClr val="bg1"/>
                </a:solidFill>
                <a:latin typeface="游ゴシック" panose="020B0400000000000000" pitchFamily="50" charset="-128"/>
                <a:ea typeface="游ゴシック" panose="020B0400000000000000" pitchFamily="50" charset="-128"/>
              </a:rPr>
              <a:t>%</a:t>
            </a:r>
            <a:endParaRPr lang="ja-JP" altLang="en-US" b="1">
              <a:solidFill>
                <a:schemeClr val="bg1"/>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206846" y="3212829"/>
            <a:ext cx="1183391" cy="276999"/>
          </a:xfrm>
          <a:prstGeom prst="rect">
            <a:avLst/>
          </a:prstGeom>
          <a:noFill/>
        </p:spPr>
        <p:txBody>
          <a:bodyPr wrap="square" rtlCol="0">
            <a:spAutoFit/>
          </a:bodyPr>
          <a:lstStyle/>
          <a:p>
            <a:pPr algn="ctr"/>
            <a:r>
              <a:rPr lang="ja-JP" altLang="en-US" sz="1200" b="1">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6432303" y="3400953"/>
            <a:ext cx="712058" cy="461665"/>
          </a:xfrm>
          <a:prstGeom prst="rect">
            <a:avLst/>
          </a:prstGeom>
          <a:noFill/>
        </p:spPr>
        <p:txBody>
          <a:bodyPr wrap="square" rtlCol="0">
            <a:spAutoFit/>
          </a:bodyPr>
          <a:lstStyle/>
          <a:p>
            <a:pPr algn="ctr"/>
            <a:r>
              <a:rPr lang="en-US" altLang="ja-JP" sz="2400" b="1">
                <a:solidFill>
                  <a:schemeClr val="bg2">
                    <a:lumMod val="50000"/>
                  </a:schemeClr>
                </a:solidFill>
                <a:latin typeface="游ゴシック" panose="020B0400000000000000" pitchFamily="50" charset="-128"/>
                <a:ea typeface="游ゴシック" panose="020B0400000000000000" pitchFamily="50" charset="-128"/>
              </a:rPr>
              <a:t>7</a:t>
            </a:r>
            <a:r>
              <a:rPr lang="en-US" altLang="ja-JP" sz="1200" b="1">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6713841" y="2273052"/>
            <a:ext cx="1183391" cy="276999"/>
          </a:xfrm>
          <a:prstGeom prst="rect">
            <a:avLst/>
          </a:prstGeom>
          <a:noFill/>
        </p:spPr>
        <p:txBody>
          <a:bodyPr wrap="square" rtlCol="0">
            <a:spAutoFit/>
          </a:bodyPr>
          <a:lstStyle/>
          <a:p>
            <a:pPr algn="ctr"/>
            <a:r>
              <a:rPr lang="ja-JP" altLang="en-US" sz="1200" b="1">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6976120" y="2461176"/>
            <a:ext cx="712058" cy="461665"/>
          </a:xfrm>
          <a:prstGeom prst="rect">
            <a:avLst/>
          </a:prstGeom>
          <a:noFill/>
        </p:spPr>
        <p:txBody>
          <a:bodyPr wrap="square" rtlCol="0">
            <a:spAutoFit/>
          </a:bodyPr>
          <a:lstStyle/>
          <a:p>
            <a:pPr algn="ctr"/>
            <a:r>
              <a:rPr lang="en-US" altLang="ja-JP" sz="2400" b="1">
                <a:solidFill>
                  <a:schemeClr val="bg2">
                    <a:lumMod val="50000"/>
                  </a:schemeClr>
                </a:solidFill>
                <a:latin typeface="游ゴシック" panose="020B0400000000000000" pitchFamily="50" charset="-128"/>
                <a:ea typeface="游ゴシック" panose="020B0400000000000000" pitchFamily="50" charset="-128"/>
              </a:rPr>
              <a:t>20</a:t>
            </a:r>
            <a:r>
              <a:rPr lang="en-US" altLang="ja-JP" sz="1200" b="1">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7408938" y="3207159"/>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9553" y="3704098"/>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27407" y="3733873"/>
            <a:ext cx="477894" cy="477894"/>
          </a:xfrm>
          <a:prstGeom prst="rect">
            <a:avLst/>
          </a:prstGeom>
        </p:spPr>
      </p:pic>
    </p:spTree>
    <p:extLst>
      <p:ext uri="{BB962C8B-B14F-4D97-AF65-F5344CB8AC3E}">
        <p14:creationId xmlns:p14="http://schemas.microsoft.com/office/powerpoint/2010/main" val="548023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488466" y="1177010"/>
            <a:ext cx="3630134"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4DA352D0-F97E-9D31-7909-20BA21EF5A0F}"/>
              </a:ext>
            </a:extLst>
          </p:cNvPr>
          <p:cNvPicPr>
            <a:picLocks noChangeAspect="1"/>
          </p:cNvPicPr>
          <p:nvPr/>
        </p:nvPicPr>
        <p:blipFill rotWithShape="1">
          <a:blip r:embed="rId2"/>
          <a:srcRect b="6128"/>
          <a:stretch/>
        </p:blipFill>
        <p:spPr>
          <a:xfrm>
            <a:off x="6085073" y="1158242"/>
            <a:ext cx="4176122" cy="4601246"/>
          </a:xfrm>
          <a:prstGeom prst="rect">
            <a:avLst/>
          </a:prstGeom>
        </p:spPr>
      </p:pic>
      <p:sp>
        <p:nvSpPr>
          <p:cNvPr id="7" name="正方形/長方形 6">
            <a:extLst>
              <a:ext uri="{FF2B5EF4-FFF2-40B4-BE49-F238E27FC236}">
                <a16:creationId xmlns:a16="http://schemas.microsoft.com/office/drawing/2014/main" id="{8EF2D48F-3FED-8FAA-A80C-8E27E9012088}"/>
              </a:ext>
            </a:extLst>
          </p:cNvPr>
          <p:cNvSpPr/>
          <p:nvPr/>
        </p:nvSpPr>
        <p:spPr>
          <a:xfrm>
            <a:off x="1736501" y="1189193"/>
            <a:ext cx="3648535"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9" name="図 8">
            <a:extLst>
              <a:ext uri="{FF2B5EF4-FFF2-40B4-BE49-F238E27FC236}">
                <a16:creationId xmlns:a16="http://schemas.microsoft.com/office/drawing/2014/main" id="{C3A86F60-DDE6-FA8F-06CC-7E93E9589C22}"/>
              </a:ext>
            </a:extLst>
          </p:cNvPr>
          <p:cNvPicPr>
            <a:picLocks noChangeAspect="1"/>
          </p:cNvPicPr>
          <p:nvPr/>
        </p:nvPicPr>
        <p:blipFill rotWithShape="1">
          <a:blip r:embed="rId3"/>
          <a:srcRect b="6269"/>
          <a:stretch/>
        </p:blipFill>
        <p:spPr>
          <a:xfrm>
            <a:off x="1347761" y="1177008"/>
            <a:ext cx="4176122" cy="4582904"/>
          </a:xfrm>
          <a:prstGeom prst="rect">
            <a:avLst/>
          </a:prstGeom>
        </p:spPr>
      </p:pic>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101196"/>
            <a:ext cx="3570627" cy="33855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コロナ禍以前の旅行回数についての回答</a:t>
            </a:r>
            <a:endParaRPr lang="en-US" altLang="ja-JP" sz="8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3880381" y="1316992"/>
            <a:ext cx="1415773" cy="461665"/>
          </a:xfrm>
          <a:prstGeom prst="rect">
            <a:avLst/>
          </a:prstGeom>
          <a:noFill/>
        </p:spPr>
        <p:txBody>
          <a:bodyPr wrap="none" rtlCol="0">
            <a:spAutoFit/>
          </a:bodyPr>
          <a:lstStyle/>
          <a:p>
            <a:pPr algn="r"/>
            <a:r>
              <a:rPr lang="ja-JP" altLang="en-US" sz="2400" b="1" dirty="0">
                <a:latin typeface="游ゴシック" panose="020B0400000000000000" pitchFamily="50" charset="-128"/>
                <a:ea typeface="游ゴシック" panose="020B0400000000000000" pitchFamily="50" charset="-128"/>
              </a:rPr>
              <a:t>海外旅行</a:t>
            </a:r>
          </a:p>
        </p:txBody>
      </p:sp>
      <p:sp>
        <p:nvSpPr>
          <p:cNvPr id="13" name="テキスト ボックス 12">
            <a:extLst>
              <a:ext uri="{FF2B5EF4-FFF2-40B4-BE49-F238E27FC236}">
                <a16:creationId xmlns:a16="http://schemas.microsoft.com/office/drawing/2014/main" id="{D8E0EA00-32EC-8C32-517F-302C916449F4}"/>
              </a:ext>
            </a:extLst>
          </p:cNvPr>
          <p:cNvSpPr txBox="1"/>
          <p:nvPr/>
        </p:nvSpPr>
        <p:spPr>
          <a:xfrm>
            <a:off x="4269911" y="1706720"/>
            <a:ext cx="1026243" cy="646331"/>
          </a:xfrm>
          <a:prstGeom prst="rect">
            <a:avLst/>
          </a:prstGeom>
          <a:noFill/>
        </p:spPr>
        <p:txBody>
          <a:bodyPr wrap="none" rtlCol="0">
            <a:spAutoFit/>
          </a:bodyPr>
          <a:lstStyle/>
          <a:p>
            <a:pPr algn="r"/>
            <a:r>
              <a:rPr lang="en-US" altLang="ja-JP" sz="3600" b="1" dirty="0">
                <a:solidFill>
                  <a:schemeClr val="accent2"/>
                </a:solidFill>
                <a:latin typeface="游ゴシック" panose="020B0400000000000000" pitchFamily="50" charset="-128"/>
                <a:ea typeface="游ゴシック" panose="020B0400000000000000" pitchFamily="50" charset="-128"/>
              </a:rPr>
              <a:t>2</a:t>
            </a:r>
            <a:r>
              <a:rPr lang="ja-JP" altLang="en-US" b="1" dirty="0">
                <a:solidFill>
                  <a:schemeClr val="accent2"/>
                </a:solidFill>
                <a:latin typeface="游ゴシック" panose="020B0400000000000000" pitchFamily="50" charset="-128"/>
                <a:ea typeface="游ゴシック" panose="020B0400000000000000" pitchFamily="50" charset="-128"/>
              </a:rPr>
              <a:t>回</a:t>
            </a:r>
            <a:r>
              <a:rPr lang="en-US" altLang="ja-JP" b="1" dirty="0">
                <a:solidFill>
                  <a:schemeClr val="accent2"/>
                </a:solidFill>
                <a:latin typeface="游ゴシック" panose="020B0400000000000000" pitchFamily="50" charset="-128"/>
                <a:ea typeface="游ゴシック" panose="020B0400000000000000" pitchFamily="50" charset="-128"/>
              </a:rPr>
              <a:t>/</a:t>
            </a:r>
            <a:r>
              <a:rPr lang="ja-JP" altLang="en-US" b="1" dirty="0">
                <a:solidFill>
                  <a:schemeClr val="accent2"/>
                </a:solidFill>
                <a:latin typeface="游ゴシック" panose="020B0400000000000000" pitchFamily="50" charset="-128"/>
                <a:ea typeface="游ゴシック" panose="020B0400000000000000" pitchFamily="50" charset="-128"/>
              </a:rPr>
              <a:t>年</a:t>
            </a:r>
            <a:endParaRPr lang="ja-JP" altLang="en-US" sz="2000" b="1" dirty="0">
              <a:solidFill>
                <a:schemeClr val="accent2"/>
              </a:solidFill>
              <a:latin typeface="游ゴシック" panose="020B0400000000000000" pitchFamily="50" charset="-128"/>
              <a:ea typeface="游ゴシック" panose="020B0400000000000000" pitchFamily="50" charset="-128"/>
            </a:endParaRPr>
          </a:p>
        </p:txBody>
      </p:sp>
      <p:grpSp>
        <p:nvGrpSpPr>
          <p:cNvPr id="14" name="グループ化 13">
            <a:extLst>
              <a:ext uri="{FF2B5EF4-FFF2-40B4-BE49-F238E27FC236}">
                <a16:creationId xmlns:a16="http://schemas.microsoft.com/office/drawing/2014/main" id="{3D1B43C9-BBA9-5F61-9550-5AF7A24A82E9}"/>
              </a:ext>
            </a:extLst>
          </p:cNvPr>
          <p:cNvGrpSpPr/>
          <p:nvPr/>
        </p:nvGrpSpPr>
        <p:grpSpPr>
          <a:xfrm>
            <a:off x="1735808" y="5713084"/>
            <a:ext cx="3822494" cy="338554"/>
            <a:chOff x="789361" y="5892425"/>
            <a:chExt cx="3822494" cy="338554"/>
          </a:xfrm>
        </p:grpSpPr>
        <p:sp>
          <p:nvSpPr>
            <p:cNvPr id="15" name="テキスト ボックス 14">
              <a:extLst>
                <a:ext uri="{FF2B5EF4-FFF2-40B4-BE49-F238E27FC236}">
                  <a16:creationId xmlns:a16="http://schemas.microsoft.com/office/drawing/2014/main" id="{9E72A741-2863-47A3-EA6B-5638DE973665}"/>
                </a:ext>
              </a:extLst>
            </p:cNvPr>
            <p:cNvSpPr txBox="1"/>
            <p:nvPr/>
          </p:nvSpPr>
          <p:spPr>
            <a:xfrm>
              <a:off x="789361" y="5892425"/>
              <a:ext cx="578980" cy="338554"/>
            </a:xfrm>
            <a:prstGeom prst="rect">
              <a:avLst/>
            </a:prstGeom>
            <a:noFill/>
          </p:spPr>
          <p:txBody>
            <a:bodyPr wrap="square" rtlCol="0">
              <a:spAutoFit/>
            </a:bodyPr>
            <a:lstStyle/>
            <a:p>
              <a:pPr algn="ctr"/>
              <a:r>
                <a:rPr lang="en-US" altLang="ja-JP" sz="1600" b="1">
                  <a:latin typeface="游ゴシック" panose="020B0400000000000000" pitchFamily="50" charset="-128"/>
                  <a:ea typeface="游ゴシック" panose="020B0400000000000000" pitchFamily="50" charset="-128"/>
                </a:rPr>
                <a:t>0</a:t>
              </a:r>
              <a:r>
                <a:rPr lang="ja-JP" altLang="en-US" sz="1200" b="1">
                  <a:latin typeface="游ゴシック" panose="020B0400000000000000" pitchFamily="50" charset="-128"/>
                  <a:ea typeface="游ゴシック" panose="020B0400000000000000" pitchFamily="50" charset="-128"/>
                </a:rPr>
                <a:t>回</a:t>
              </a:r>
              <a:endParaRPr lang="ja-JP" altLang="en-US" sz="2000" b="1">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8C335A80-A03D-5348-47CB-BA0E146F4219}"/>
                </a:ext>
              </a:extLst>
            </p:cNvPr>
            <p:cNvSpPr txBox="1"/>
            <p:nvPr/>
          </p:nvSpPr>
          <p:spPr>
            <a:xfrm>
              <a:off x="1406872"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1</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F8246D69-AAA9-3343-7EF2-E05BF622117D}"/>
                </a:ext>
              </a:extLst>
            </p:cNvPr>
            <p:cNvSpPr txBox="1"/>
            <p:nvPr/>
          </p:nvSpPr>
          <p:spPr>
            <a:xfrm>
              <a:off x="2019012"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2</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C9C623A2-D5C2-AE2B-563B-CE14FAFFE8FD}"/>
                </a:ext>
              </a:extLst>
            </p:cNvPr>
            <p:cNvSpPr txBox="1"/>
            <p:nvPr/>
          </p:nvSpPr>
          <p:spPr>
            <a:xfrm>
              <a:off x="2611756"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3</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B68AF88-8E82-2D64-82B7-ADC0338EE414}"/>
                </a:ext>
              </a:extLst>
            </p:cNvPr>
            <p:cNvSpPr txBox="1"/>
            <p:nvPr/>
          </p:nvSpPr>
          <p:spPr>
            <a:xfrm>
              <a:off x="3235563"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4</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16A288D6-AA18-62BD-4CF0-EC439FE03FD0}"/>
                </a:ext>
              </a:extLst>
            </p:cNvPr>
            <p:cNvSpPr txBox="1"/>
            <p:nvPr/>
          </p:nvSpPr>
          <p:spPr>
            <a:xfrm>
              <a:off x="3699109" y="5892425"/>
              <a:ext cx="912746"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5</a:t>
              </a:r>
              <a:r>
                <a:rPr lang="ja-JP" altLang="en-US" sz="1200" b="1" dirty="0">
                  <a:latin typeface="游ゴシック" panose="020B0400000000000000" pitchFamily="50" charset="-128"/>
                  <a:ea typeface="游ゴシック" panose="020B0400000000000000" pitchFamily="50" charset="-128"/>
                </a:rPr>
                <a:t>回以上</a:t>
              </a:r>
              <a:endParaRPr lang="ja-JP" altLang="en-US" sz="2000" b="1" dirty="0">
                <a:latin typeface="游ゴシック" panose="020B0400000000000000" pitchFamily="50" charset="-128"/>
                <a:ea typeface="游ゴシック" panose="020B0400000000000000" pitchFamily="50" charset="-128"/>
              </a:endParaRPr>
            </a:p>
          </p:txBody>
        </p:sp>
      </p:grpSp>
      <p:grpSp>
        <p:nvGrpSpPr>
          <p:cNvPr id="21" name="グループ化 20">
            <a:extLst>
              <a:ext uri="{FF2B5EF4-FFF2-40B4-BE49-F238E27FC236}">
                <a16:creationId xmlns:a16="http://schemas.microsoft.com/office/drawing/2014/main" id="{4BAA055B-1AF4-A717-DF34-4D37914C8C64}"/>
              </a:ext>
            </a:extLst>
          </p:cNvPr>
          <p:cNvGrpSpPr/>
          <p:nvPr/>
        </p:nvGrpSpPr>
        <p:grpSpPr>
          <a:xfrm>
            <a:off x="6503710" y="5713084"/>
            <a:ext cx="3778034" cy="338554"/>
            <a:chOff x="583301" y="5892425"/>
            <a:chExt cx="3778034" cy="338554"/>
          </a:xfrm>
        </p:grpSpPr>
        <p:sp>
          <p:nvSpPr>
            <p:cNvPr id="22" name="テキスト ボックス 21">
              <a:extLst>
                <a:ext uri="{FF2B5EF4-FFF2-40B4-BE49-F238E27FC236}">
                  <a16:creationId xmlns:a16="http://schemas.microsoft.com/office/drawing/2014/main" id="{2A477588-878E-380A-25A7-9F0A2D96011B}"/>
                </a:ext>
              </a:extLst>
            </p:cNvPr>
            <p:cNvSpPr txBox="1"/>
            <p:nvPr/>
          </p:nvSpPr>
          <p:spPr>
            <a:xfrm>
              <a:off x="583301"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0</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FBF68858-083B-28C4-CF16-5DB3A286E069}"/>
                </a:ext>
              </a:extLst>
            </p:cNvPr>
            <p:cNvSpPr txBox="1"/>
            <p:nvPr/>
          </p:nvSpPr>
          <p:spPr>
            <a:xfrm>
              <a:off x="1189349"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1</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5978E84-9629-6B03-FEE2-CB1D688D0EEE}"/>
                </a:ext>
              </a:extLst>
            </p:cNvPr>
            <p:cNvSpPr txBox="1"/>
            <p:nvPr/>
          </p:nvSpPr>
          <p:spPr>
            <a:xfrm>
              <a:off x="1796812"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2</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C2BB2DF2-594D-E3FC-F32E-2713077D750A}"/>
                </a:ext>
              </a:extLst>
            </p:cNvPr>
            <p:cNvSpPr txBox="1"/>
            <p:nvPr/>
          </p:nvSpPr>
          <p:spPr>
            <a:xfrm>
              <a:off x="2409756"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3</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6523AEC5-B2B0-1F36-23D6-7B55CDD9EE85}"/>
                </a:ext>
              </a:extLst>
            </p:cNvPr>
            <p:cNvSpPr txBox="1"/>
            <p:nvPr/>
          </p:nvSpPr>
          <p:spPr>
            <a:xfrm>
              <a:off x="3015654" y="5892425"/>
              <a:ext cx="578980" cy="338554"/>
            </a:xfrm>
            <a:prstGeom prst="rect">
              <a:avLst/>
            </a:prstGeom>
            <a:noFill/>
          </p:spPr>
          <p:txBody>
            <a:bodyPr wrap="square" rtlCol="0">
              <a:spAutoFit/>
            </a:bodyPr>
            <a:lstStyle/>
            <a:p>
              <a:pPr algn="ctr"/>
              <a:r>
                <a:rPr lang="en-US" altLang="ja-JP" sz="1600" b="1" dirty="0">
                  <a:latin typeface="游ゴシック" panose="020B0400000000000000" pitchFamily="50" charset="-128"/>
                  <a:ea typeface="游ゴシック" panose="020B0400000000000000" pitchFamily="50" charset="-128"/>
                </a:rPr>
                <a:t>4</a:t>
              </a:r>
              <a:r>
                <a:rPr lang="ja-JP" altLang="en-US" sz="1200" b="1" dirty="0">
                  <a:latin typeface="游ゴシック" panose="020B0400000000000000" pitchFamily="50" charset="-128"/>
                  <a:ea typeface="游ゴシック" panose="020B0400000000000000" pitchFamily="50" charset="-128"/>
                </a:rPr>
                <a:t>回</a:t>
              </a:r>
              <a:endParaRPr lang="ja-JP" altLang="en-US" sz="2000" b="1" dirty="0">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D0D57AB-1016-59D5-494A-2FB97F97DC8E}"/>
                </a:ext>
              </a:extLst>
            </p:cNvPr>
            <p:cNvSpPr txBox="1"/>
            <p:nvPr/>
          </p:nvSpPr>
          <p:spPr>
            <a:xfrm>
              <a:off x="3448589" y="5892425"/>
              <a:ext cx="912746" cy="338554"/>
            </a:xfrm>
            <a:prstGeom prst="rect">
              <a:avLst/>
            </a:prstGeom>
            <a:noFill/>
          </p:spPr>
          <p:txBody>
            <a:bodyPr wrap="square" rtlCol="0">
              <a:spAutoFit/>
            </a:bodyPr>
            <a:lstStyle/>
            <a:p>
              <a:pPr algn="ctr"/>
              <a:r>
                <a:rPr lang="en-US" altLang="ja-JP" sz="1600" b="1">
                  <a:latin typeface="游ゴシック" panose="020B0400000000000000" pitchFamily="50" charset="-128"/>
                  <a:ea typeface="游ゴシック" panose="020B0400000000000000" pitchFamily="50" charset="-128"/>
                </a:rPr>
                <a:t>5</a:t>
              </a:r>
              <a:r>
                <a:rPr lang="ja-JP" altLang="en-US" sz="1200" b="1">
                  <a:latin typeface="游ゴシック" panose="020B0400000000000000" pitchFamily="50" charset="-128"/>
                  <a:ea typeface="游ゴシック" panose="020B0400000000000000" pitchFamily="50" charset="-128"/>
                </a:rPr>
                <a:t>回以上</a:t>
              </a:r>
              <a:endParaRPr lang="ja-JP" altLang="en-US" sz="2000" b="1">
                <a:latin typeface="游ゴシック" panose="020B0400000000000000" pitchFamily="50" charset="-128"/>
                <a:ea typeface="游ゴシック" panose="020B0400000000000000" pitchFamily="50" charset="-128"/>
              </a:endParaRPr>
            </a:p>
          </p:txBody>
        </p:sp>
      </p:gr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5172" y="1859512"/>
            <a:ext cx="2997679" cy="2997679"/>
          </a:xfrm>
          <a:prstGeom prst="rect">
            <a:avLst/>
          </a:prstGeom>
        </p:spPr>
      </p:pic>
      <p:sp>
        <p:nvSpPr>
          <p:cNvPr id="48" name="テキスト ボックス 47">
            <a:extLst>
              <a:ext uri="{FF2B5EF4-FFF2-40B4-BE49-F238E27FC236}">
                <a16:creationId xmlns:a16="http://schemas.microsoft.com/office/drawing/2014/main" id="{2F0ACE18-E936-BA51-B37E-65754F8ED602}"/>
              </a:ext>
            </a:extLst>
          </p:cNvPr>
          <p:cNvSpPr txBox="1"/>
          <p:nvPr/>
        </p:nvSpPr>
        <p:spPr>
          <a:xfrm>
            <a:off x="6641703" y="1706720"/>
            <a:ext cx="1026243" cy="646331"/>
          </a:xfrm>
          <a:prstGeom prst="rect">
            <a:avLst/>
          </a:prstGeom>
          <a:noFill/>
        </p:spPr>
        <p:txBody>
          <a:bodyPr wrap="none" rtlCol="0">
            <a:spAutoFit/>
          </a:bodyPr>
          <a:lstStyle/>
          <a:p>
            <a:r>
              <a:rPr lang="en-US" altLang="ja-JP" sz="3600" b="1" dirty="0">
                <a:solidFill>
                  <a:schemeClr val="accent2"/>
                </a:solidFill>
                <a:latin typeface="游ゴシック" panose="020B0400000000000000" pitchFamily="50" charset="-128"/>
                <a:ea typeface="游ゴシック" panose="020B0400000000000000" pitchFamily="50" charset="-128"/>
              </a:rPr>
              <a:t>4</a:t>
            </a:r>
            <a:r>
              <a:rPr lang="ja-JP" altLang="en-US" b="1" dirty="0">
                <a:solidFill>
                  <a:schemeClr val="accent2"/>
                </a:solidFill>
                <a:latin typeface="游ゴシック" panose="020B0400000000000000" pitchFamily="50" charset="-128"/>
                <a:ea typeface="游ゴシック" panose="020B0400000000000000" pitchFamily="50" charset="-128"/>
              </a:rPr>
              <a:t>回</a:t>
            </a:r>
            <a:r>
              <a:rPr lang="en-US" altLang="ja-JP" b="1" dirty="0">
                <a:solidFill>
                  <a:schemeClr val="accent2"/>
                </a:solidFill>
                <a:latin typeface="游ゴシック" panose="020B0400000000000000" pitchFamily="50" charset="-128"/>
                <a:ea typeface="游ゴシック" panose="020B0400000000000000" pitchFamily="50" charset="-128"/>
              </a:rPr>
              <a:t>/</a:t>
            </a:r>
            <a:r>
              <a:rPr lang="ja-JP" altLang="en-US" b="1" dirty="0">
                <a:solidFill>
                  <a:schemeClr val="accent2"/>
                </a:solidFill>
                <a:latin typeface="游ゴシック" panose="020B0400000000000000" pitchFamily="50" charset="-128"/>
                <a:ea typeface="游ゴシック" panose="020B0400000000000000" pitchFamily="50" charset="-128"/>
              </a:rPr>
              <a:t>年</a:t>
            </a:r>
            <a:endParaRPr lang="ja-JP" altLang="en-US" sz="2000" b="1" dirty="0">
              <a:solidFill>
                <a:schemeClr val="accent2"/>
              </a:solidFill>
              <a:latin typeface="游ゴシック" panose="020B0400000000000000" pitchFamily="50" charset="-128"/>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F7673818-0F45-70E2-7FDD-1EAC0E987061}"/>
              </a:ext>
            </a:extLst>
          </p:cNvPr>
          <p:cNvSpPr txBox="1"/>
          <p:nvPr/>
        </p:nvSpPr>
        <p:spPr>
          <a:xfrm>
            <a:off x="6928841" y="1755467"/>
            <a:ext cx="801623" cy="246221"/>
          </a:xfrm>
          <a:prstGeom prst="rect">
            <a:avLst/>
          </a:prstGeom>
          <a:noFill/>
        </p:spPr>
        <p:txBody>
          <a:bodyPr wrap="square" rtlCol="0">
            <a:spAutoFit/>
          </a:bodyPr>
          <a:lstStyle/>
          <a:p>
            <a:r>
              <a:rPr lang="ja-JP" altLang="en-US" sz="1000" b="1" dirty="0">
                <a:latin typeface="游ゴシック" panose="020B0400000000000000" pitchFamily="50" charset="-128"/>
                <a:ea typeface="游ゴシック" panose="020B0400000000000000" pitchFamily="50" charset="-128"/>
              </a:rPr>
              <a:t>平均</a:t>
            </a:r>
            <a:endParaRPr lang="ja-JP" altLang="en-US" sz="1400" b="1" dirty="0">
              <a:latin typeface="游ゴシック" panose="020B0400000000000000" pitchFamily="50" charset="-128"/>
              <a:ea typeface="游ゴシック" panose="020B0400000000000000" pitchFamily="50" charset="-128"/>
            </a:endParaRPr>
          </a:p>
        </p:txBody>
      </p:sp>
      <p:sp>
        <p:nvSpPr>
          <p:cNvPr id="50" name="テキスト ボックス 49">
            <a:extLst>
              <a:ext uri="{FF2B5EF4-FFF2-40B4-BE49-F238E27FC236}">
                <a16:creationId xmlns:a16="http://schemas.microsoft.com/office/drawing/2014/main" id="{819D6916-B19D-E691-5CB8-00DFEA7193FE}"/>
              </a:ext>
            </a:extLst>
          </p:cNvPr>
          <p:cNvSpPr txBox="1"/>
          <p:nvPr/>
        </p:nvSpPr>
        <p:spPr>
          <a:xfrm>
            <a:off x="6641701" y="1316992"/>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6655761" y="2278082"/>
            <a:ext cx="1344968" cy="222085"/>
          </a:xfrm>
          <a:prstGeom prst="rect">
            <a:avLst/>
          </a:prstGeom>
          <a:noFill/>
        </p:spPr>
        <p:txBody>
          <a:bodyPr wrap="squar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25738" y="1989878"/>
            <a:ext cx="2697763" cy="2697763"/>
          </a:xfrm>
          <a:prstGeom prst="rect">
            <a:avLst/>
          </a:prstGeom>
        </p:spPr>
      </p:pic>
      <p:sp>
        <p:nvSpPr>
          <p:cNvPr id="53" name="テキスト ボックス 52">
            <a:extLst>
              <a:ext uri="{FF2B5EF4-FFF2-40B4-BE49-F238E27FC236}">
                <a16:creationId xmlns:a16="http://schemas.microsoft.com/office/drawing/2014/main" id="{FF459D2B-B3E8-B414-3D8B-5E850F9FE508}"/>
              </a:ext>
            </a:extLst>
          </p:cNvPr>
          <p:cNvSpPr txBox="1"/>
          <p:nvPr/>
        </p:nvSpPr>
        <p:spPr>
          <a:xfrm>
            <a:off x="4572563" y="1755467"/>
            <a:ext cx="801623" cy="246221"/>
          </a:xfrm>
          <a:prstGeom prst="rect">
            <a:avLst/>
          </a:prstGeom>
          <a:noFill/>
        </p:spPr>
        <p:txBody>
          <a:bodyPr wrap="square" rtlCol="0">
            <a:spAutoFit/>
          </a:bodyPr>
          <a:lstStyle/>
          <a:p>
            <a:r>
              <a:rPr lang="ja-JP" altLang="en-US" sz="1000" b="1" dirty="0">
                <a:latin typeface="游ゴシック" panose="020B0400000000000000" pitchFamily="50" charset="-128"/>
                <a:ea typeface="游ゴシック" panose="020B0400000000000000" pitchFamily="50" charset="-128"/>
              </a:rPr>
              <a:t>平均</a:t>
            </a:r>
            <a:endParaRPr lang="ja-JP" altLang="en-US"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9133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旅行</a:t>
            </a:r>
            <a:r>
              <a:rPr lang="ja-JP" altLang="en-US" sz="1800" b="1" dirty="0">
                <a:solidFill>
                  <a:schemeClr val="accent1"/>
                </a:solidFill>
                <a:latin typeface="游ゴシック" panose="020B0400000000000000" pitchFamily="50" charset="-128"/>
                <a:ea typeface="游ゴシック" panose="020B0400000000000000" pitchFamily="50" charset="-128"/>
              </a:rPr>
              <a:t>予約</a:t>
            </a:r>
            <a:r>
              <a:rPr lang="ja-JP" altLang="en-US" sz="1800" b="1" dirty="0">
                <a:latin typeface="游ゴシック" panose="020B0400000000000000" pitchFamily="50" charset="-128"/>
                <a:ea typeface="游ゴシック" panose="020B0400000000000000" pitchFamily="50" charset="-128"/>
              </a:rPr>
              <a:t>やクチコミ・旅行記の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6" name="正方形/長方形 5">
            <a:extLst>
              <a:ext uri="{FF2B5EF4-FFF2-40B4-BE49-F238E27FC236}">
                <a16:creationId xmlns:a16="http://schemas.microsoft.com/office/drawing/2014/main" id="{5A658614-8B99-BDA2-73C3-09C525D952E2}"/>
              </a:ext>
            </a:extLst>
          </p:cNvPr>
          <p:cNvSpPr/>
          <p:nvPr/>
        </p:nvSpPr>
        <p:spPr>
          <a:xfrm>
            <a:off x="7186017" y="2038398"/>
            <a:ext cx="3081251" cy="40892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0F49B8DD-E66A-8E88-3582-1C5C1A46D0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774" b="7585"/>
          <a:stretch/>
        </p:blipFill>
        <p:spPr>
          <a:xfrm>
            <a:off x="7242306" y="2178480"/>
            <a:ext cx="3188947" cy="3943861"/>
          </a:xfrm>
          <a:prstGeom prst="rect">
            <a:avLst/>
          </a:prstGeom>
        </p:spPr>
      </p:pic>
      <p:sp>
        <p:nvSpPr>
          <p:cNvPr id="9" name="テキスト ボックス 8">
            <a:extLst>
              <a:ext uri="{FF2B5EF4-FFF2-40B4-BE49-F238E27FC236}">
                <a16:creationId xmlns:a16="http://schemas.microsoft.com/office/drawing/2014/main" id="{A9D300C5-C585-AFA0-79A2-50C1E79BC972}"/>
              </a:ext>
            </a:extLst>
          </p:cNvPr>
          <p:cNvSpPr txBox="1"/>
          <p:nvPr/>
        </p:nvSpPr>
        <p:spPr>
          <a:xfrm>
            <a:off x="3144868" y="2000598"/>
            <a:ext cx="2226603"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2726438" y="4659174"/>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078BC368-CC87-5E92-9353-5A15E76D31BB}"/>
              </a:ext>
            </a:extLst>
          </p:cNvPr>
          <p:cNvSpPr txBox="1"/>
          <p:nvPr/>
        </p:nvSpPr>
        <p:spPr>
          <a:xfrm>
            <a:off x="7463643" y="6169051"/>
            <a:ext cx="578980" cy="276999"/>
          </a:xfrm>
          <a:prstGeom prst="rect">
            <a:avLst/>
          </a:prstGeom>
          <a:noFill/>
        </p:spPr>
        <p:txBody>
          <a:bodyPr wrap="square" rtlCol="0">
            <a:spAutoFit/>
          </a:bodyPr>
          <a:lstStyle/>
          <a:p>
            <a:r>
              <a:rPr lang="en-US" altLang="ja-JP" sz="1200" b="1">
                <a:latin typeface="游ゴシック" panose="020B0400000000000000" pitchFamily="50" charset="-128"/>
                <a:ea typeface="游ゴシック" panose="020B0400000000000000" pitchFamily="50" charset="-128"/>
              </a:rPr>
              <a:t>2017</a:t>
            </a:r>
            <a:endParaRPr lang="ja-JP" altLang="en-US" sz="2000" b="1">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325553A-6E56-84D8-039B-ADCA6F152F94}"/>
              </a:ext>
            </a:extLst>
          </p:cNvPr>
          <p:cNvSpPr txBox="1"/>
          <p:nvPr/>
        </p:nvSpPr>
        <p:spPr>
          <a:xfrm>
            <a:off x="8470972" y="6169051"/>
            <a:ext cx="578980" cy="276999"/>
          </a:xfrm>
          <a:prstGeom prst="rect">
            <a:avLst/>
          </a:prstGeom>
          <a:noFill/>
        </p:spPr>
        <p:txBody>
          <a:bodyPr wrap="square" rtlCol="0">
            <a:spAutoFit/>
          </a:bodyPr>
          <a:lstStyle/>
          <a:p>
            <a:r>
              <a:rPr lang="en-US" altLang="ja-JP" sz="1200" b="1">
                <a:latin typeface="游ゴシック" panose="020B0400000000000000" pitchFamily="50" charset="-128"/>
                <a:ea typeface="游ゴシック" panose="020B0400000000000000" pitchFamily="50" charset="-128"/>
              </a:rPr>
              <a:t>2018</a:t>
            </a:r>
            <a:endParaRPr lang="ja-JP" altLang="en-US" sz="2000" b="1">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2B20F88A-E643-0B85-AEF7-343907914F8E}"/>
              </a:ext>
            </a:extLst>
          </p:cNvPr>
          <p:cNvSpPr txBox="1"/>
          <p:nvPr/>
        </p:nvSpPr>
        <p:spPr>
          <a:xfrm>
            <a:off x="9494249" y="6169051"/>
            <a:ext cx="578980" cy="276999"/>
          </a:xfrm>
          <a:prstGeom prst="rect">
            <a:avLst/>
          </a:prstGeom>
          <a:noFill/>
        </p:spPr>
        <p:txBody>
          <a:bodyPr wrap="square" rtlCol="0">
            <a:spAutoFit/>
          </a:bodyPr>
          <a:lstStyle/>
          <a:p>
            <a:r>
              <a:rPr lang="en-US" altLang="ja-JP" sz="1200" b="1">
                <a:latin typeface="游ゴシック" panose="020B0400000000000000" pitchFamily="50" charset="-128"/>
                <a:ea typeface="游ゴシック" panose="020B0400000000000000" pitchFamily="50" charset="-128"/>
              </a:rPr>
              <a:t>2019</a:t>
            </a:r>
            <a:endParaRPr lang="ja-JP" altLang="en-US" sz="2000" b="1">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0CE43407-50D7-C227-F0DA-3DE38FA2C9DB}"/>
              </a:ext>
            </a:extLst>
          </p:cNvPr>
          <p:cNvSpPr txBox="1"/>
          <p:nvPr/>
        </p:nvSpPr>
        <p:spPr>
          <a:xfrm>
            <a:off x="7174608" y="2088633"/>
            <a:ext cx="3123780" cy="338554"/>
          </a:xfrm>
          <a:prstGeom prst="rect">
            <a:avLst/>
          </a:prstGeom>
          <a:noFill/>
        </p:spPr>
        <p:txBody>
          <a:bodyPr wrap="square" rtlCol="0">
            <a:spAutoFit/>
          </a:bodyPr>
          <a:lstStyle/>
          <a:p>
            <a:pPr algn="ctr"/>
            <a:r>
              <a:rPr lang="ja-JP" altLang="en-US" sz="1600" b="1">
                <a:solidFill>
                  <a:schemeClr val="accent1"/>
                </a:solidFill>
                <a:latin typeface="游ゴシック" panose="020B0400000000000000" pitchFamily="50" charset="-128"/>
                <a:ea typeface="游ゴシック" panose="020B0400000000000000" pitchFamily="50" charset="-128"/>
              </a:rPr>
              <a:t>フォートラベルポイント付与数</a:t>
            </a:r>
            <a:endParaRPr lang="ja-JP" altLang="en-US" sz="2400" b="1">
              <a:solidFill>
                <a:schemeClr val="accent2"/>
              </a:solidFill>
              <a:latin typeface="游ゴシック" panose="020B0400000000000000" pitchFamily="50" charset="-128"/>
              <a:ea typeface="游ゴシック" panose="020B0400000000000000" pitchFamily="50" charset="-128"/>
            </a:endParaRPr>
          </a:p>
        </p:txBody>
      </p:sp>
      <p:sp>
        <p:nvSpPr>
          <p:cNvPr id="15" name="タイトル 26">
            <a:extLst>
              <a:ext uri="{FF2B5EF4-FFF2-40B4-BE49-F238E27FC236}">
                <a16:creationId xmlns:a16="http://schemas.microsoft.com/office/drawing/2014/main" id="{48D6902D-4A8E-7ECC-3BF9-69FC2969270C}"/>
              </a:ext>
            </a:extLst>
          </p:cNvPr>
          <p:cNvSpPr txBox="1">
            <a:spLocks/>
          </p:cNvSpPr>
          <p:nvPr/>
        </p:nvSpPr>
        <p:spPr>
          <a:xfrm>
            <a:off x="2379591" y="2475596"/>
            <a:ext cx="1084558"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0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ホテル予約</a:t>
            </a:r>
          </a:p>
        </p:txBody>
      </p:sp>
      <p:sp>
        <p:nvSpPr>
          <p:cNvPr id="16" name="タイトル 26">
            <a:extLst>
              <a:ext uri="{FF2B5EF4-FFF2-40B4-BE49-F238E27FC236}">
                <a16:creationId xmlns:a16="http://schemas.microsoft.com/office/drawing/2014/main" id="{D36D2E49-5F63-AE45-7614-5C3324306895}"/>
              </a:ext>
            </a:extLst>
          </p:cNvPr>
          <p:cNvSpPr txBox="1">
            <a:spLocks/>
          </p:cNvSpPr>
          <p:nvPr/>
        </p:nvSpPr>
        <p:spPr>
          <a:xfrm>
            <a:off x="3317588" y="2475596"/>
            <a:ext cx="948539"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航空券予約</a:t>
            </a:r>
          </a:p>
        </p:txBody>
      </p:sp>
      <p:sp>
        <p:nvSpPr>
          <p:cNvPr id="17" name="タイトル 26">
            <a:extLst>
              <a:ext uri="{FF2B5EF4-FFF2-40B4-BE49-F238E27FC236}">
                <a16:creationId xmlns:a16="http://schemas.microsoft.com/office/drawing/2014/main" id="{BFE73F52-5207-76FC-8A89-421E5D836BF9}"/>
              </a:ext>
            </a:extLst>
          </p:cNvPr>
          <p:cNvSpPr txBox="1">
            <a:spLocks/>
          </p:cNvSpPr>
          <p:nvPr/>
        </p:nvSpPr>
        <p:spPr>
          <a:xfrm>
            <a:off x="4142828" y="2475596"/>
            <a:ext cx="1084558"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国内航空券</a:t>
            </a:r>
            <a:endPar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ホテル予約</a:t>
            </a:r>
          </a:p>
        </p:txBody>
      </p:sp>
      <p:sp>
        <p:nvSpPr>
          <p:cNvPr id="18" name="タイトル 26">
            <a:extLst>
              <a:ext uri="{FF2B5EF4-FFF2-40B4-BE49-F238E27FC236}">
                <a16:creationId xmlns:a16="http://schemas.microsoft.com/office/drawing/2014/main" id="{33FF8AD0-DB13-9227-A7D8-18EC15F56920}"/>
              </a:ext>
            </a:extLst>
          </p:cNvPr>
          <p:cNvSpPr txBox="1">
            <a:spLocks/>
          </p:cNvSpPr>
          <p:nvPr/>
        </p:nvSpPr>
        <p:spPr>
          <a:xfrm>
            <a:off x="5021034" y="2475596"/>
            <a:ext cx="1084558"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Wi-Fi</a:t>
            </a:r>
          </a:p>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レンタル</a:t>
            </a: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3267722" y="3418314"/>
            <a:ext cx="1084558" cy="23192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4152847" y="3418314"/>
            <a:ext cx="1084558" cy="23192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9132565" flipH="1">
            <a:off x="5550476" y="2772808"/>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9132565" flipV="1">
            <a:off x="1133846" y="2992272"/>
            <a:ext cx="2082511" cy="2082511"/>
          </a:xfrm>
          <a:prstGeom prst="rect">
            <a:avLst/>
          </a:prstGeom>
        </p:spPr>
      </p:pic>
      <p:sp>
        <p:nvSpPr>
          <p:cNvPr id="23" name="四角形: 角を丸くする 22">
            <a:extLst>
              <a:ext uri="{FF2B5EF4-FFF2-40B4-BE49-F238E27FC236}">
                <a16:creationId xmlns:a16="http://schemas.microsoft.com/office/drawing/2014/main" id="{D2B80F4D-7F46-49AD-FC1F-1F67A6F854B5}"/>
              </a:ext>
            </a:extLst>
          </p:cNvPr>
          <p:cNvSpPr/>
          <p:nvPr/>
        </p:nvSpPr>
        <p:spPr>
          <a:xfrm>
            <a:off x="2506021" y="2440098"/>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四角形: 角を丸くする 23">
            <a:extLst>
              <a:ext uri="{FF2B5EF4-FFF2-40B4-BE49-F238E27FC236}">
                <a16:creationId xmlns:a16="http://schemas.microsoft.com/office/drawing/2014/main" id="{259181EC-9BC1-8CF9-F308-23D8D732C21C}"/>
              </a:ext>
            </a:extLst>
          </p:cNvPr>
          <p:cNvSpPr/>
          <p:nvPr/>
        </p:nvSpPr>
        <p:spPr>
          <a:xfrm>
            <a:off x="3391630" y="2436683"/>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四角形: 角を丸くする 24">
            <a:extLst>
              <a:ext uri="{FF2B5EF4-FFF2-40B4-BE49-F238E27FC236}">
                <a16:creationId xmlns:a16="http://schemas.microsoft.com/office/drawing/2014/main" id="{7D147A40-993B-B7F9-FA8C-D44716CBC0BD}"/>
              </a:ext>
            </a:extLst>
          </p:cNvPr>
          <p:cNvSpPr/>
          <p:nvPr/>
        </p:nvSpPr>
        <p:spPr>
          <a:xfrm>
            <a:off x="4273333" y="2430997"/>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6" name="四角形: 角を丸くする 25">
            <a:extLst>
              <a:ext uri="{FF2B5EF4-FFF2-40B4-BE49-F238E27FC236}">
                <a16:creationId xmlns:a16="http://schemas.microsoft.com/office/drawing/2014/main" id="{E8888381-BF8E-DF45-6201-DD92DF1AE675}"/>
              </a:ext>
            </a:extLst>
          </p:cNvPr>
          <p:cNvSpPr/>
          <p:nvPr/>
        </p:nvSpPr>
        <p:spPr>
          <a:xfrm>
            <a:off x="5162459" y="2429439"/>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8" name="四角形: 角を丸くする 37">
            <a:extLst>
              <a:ext uri="{FF2B5EF4-FFF2-40B4-BE49-F238E27FC236}">
                <a16:creationId xmlns:a16="http://schemas.microsoft.com/office/drawing/2014/main" id="{B30AA74E-2281-0E83-CDE0-FF840DC58628}"/>
              </a:ext>
            </a:extLst>
          </p:cNvPr>
          <p:cNvSpPr/>
          <p:nvPr/>
        </p:nvSpPr>
        <p:spPr>
          <a:xfrm>
            <a:off x="3400675" y="3359695"/>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4282378" y="3354009"/>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0" name="グラフィックス 39" descr="下矢印 単色塗りつぶし">
            <a:extLst>
              <a:ext uri="{FF2B5EF4-FFF2-40B4-BE49-F238E27FC236}">
                <a16:creationId xmlns:a16="http://schemas.microsoft.com/office/drawing/2014/main" id="{5A51E98D-8CAE-3BE6-D945-52E3E2F6F3E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3604517">
            <a:off x="7323016" y="2870941"/>
            <a:ext cx="1765079" cy="1765079"/>
          </a:xfrm>
          <a:prstGeom prst="rect">
            <a:avLst/>
          </a:prstGeom>
        </p:spPr>
      </p:pic>
      <p:sp>
        <p:nvSpPr>
          <p:cNvPr id="41" name="楕円 40">
            <a:extLst>
              <a:ext uri="{FF2B5EF4-FFF2-40B4-BE49-F238E27FC236}">
                <a16:creationId xmlns:a16="http://schemas.microsoft.com/office/drawing/2014/main" id="{7DB600ED-624E-8A92-C634-CDA07D604449}"/>
              </a:ext>
            </a:extLst>
          </p:cNvPr>
          <p:cNvSpPr/>
          <p:nvPr/>
        </p:nvSpPr>
        <p:spPr>
          <a:xfrm>
            <a:off x="8439650" y="2558526"/>
            <a:ext cx="1047464" cy="523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E0C8CAD5-5727-EA87-1638-074EF72B10EA}"/>
              </a:ext>
            </a:extLst>
          </p:cNvPr>
          <p:cNvSpPr txBox="1"/>
          <p:nvPr/>
        </p:nvSpPr>
        <p:spPr>
          <a:xfrm>
            <a:off x="8487458" y="2557547"/>
            <a:ext cx="1079142" cy="523220"/>
          </a:xfrm>
          <a:prstGeom prst="rect">
            <a:avLst/>
          </a:prstGeom>
          <a:noFill/>
        </p:spPr>
        <p:txBody>
          <a:bodyPr wrap="none" rtlCol="0">
            <a:spAutoFit/>
          </a:bodyPr>
          <a:lstStyle/>
          <a:p>
            <a:r>
              <a:rPr lang="en-US" altLang="ja-JP" sz="2800" b="1">
                <a:solidFill>
                  <a:schemeClr val="accent2"/>
                </a:solidFill>
                <a:latin typeface="游ゴシック" panose="020B0400000000000000" pitchFamily="50" charset="-128"/>
                <a:ea typeface="游ゴシック" panose="020B0400000000000000" pitchFamily="50" charset="-128"/>
              </a:rPr>
              <a:t>1.5</a:t>
            </a:r>
            <a:r>
              <a:rPr lang="ja-JP" altLang="en-US" sz="1400" b="1">
                <a:solidFill>
                  <a:schemeClr val="accent2"/>
                </a:solidFill>
                <a:latin typeface="游ゴシック" panose="020B0400000000000000" pitchFamily="50" charset="-128"/>
                <a:ea typeface="游ゴシック" panose="020B0400000000000000" pitchFamily="50" charset="-128"/>
              </a:rPr>
              <a:t>倍</a:t>
            </a:r>
            <a:r>
              <a:rPr lang="ja-JP" altLang="en-US" sz="1600" b="1">
                <a:solidFill>
                  <a:schemeClr val="accent2"/>
                </a:solidFill>
                <a:latin typeface="游ゴシック" panose="020B0400000000000000" pitchFamily="50" charset="-128"/>
                <a:ea typeface="游ゴシック" panose="020B0400000000000000" pitchFamily="50" charset="-128"/>
              </a:rPr>
              <a:t>！</a:t>
            </a: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90635" y="5052288"/>
            <a:ext cx="1285247" cy="927330"/>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500944" y="5034492"/>
            <a:ext cx="3380005" cy="134062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や、</a:t>
            </a:r>
            <a:br>
              <a:rPr lang="en-US" altLang="ja-JP" sz="1400">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ギフト券</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140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a:latin typeface="游ゴシック" panose="020B0400000000000000" pitchFamily="50" charset="-128"/>
                <a:ea typeface="游ゴシック" panose="020B0400000000000000" pitchFamily="50" charset="-128"/>
                <a:cs typeface="メイリオ" panose="020B0604030504040204" pitchFamily="50" charset="-128"/>
                <a:hlinkClick r:id="rId8"/>
              </a:rPr>
              <a:t>https://4travel.jp/pointclub/</a:t>
            </a:r>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45" name="Picture 20" descr="ホテル宿泊">
            <a:extLst>
              <a:ext uri="{FF2B5EF4-FFF2-40B4-BE49-F238E27FC236}">
                <a16:creationId xmlns:a16="http://schemas.microsoft.com/office/drawing/2014/main" id="{0F894022-729F-5989-E2A7-B57F8AE3672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66888" y="2825485"/>
            <a:ext cx="513893" cy="4012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2" descr="国内航空券">
            <a:extLst>
              <a:ext uri="{FF2B5EF4-FFF2-40B4-BE49-F238E27FC236}">
                <a16:creationId xmlns:a16="http://schemas.microsoft.com/office/drawing/2014/main" id="{91B32D83-D24A-6A2D-7AA2-ED1704CD27B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62029" y="2816351"/>
            <a:ext cx="487770" cy="38086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4" descr="国内航空券+ホテル">
            <a:extLst>
              <a:ext uri="{FF2B5EF4-FFF2-40B4-BE49-F238E27FC236}">
                <a16:creationId xmlns:a16="http://schemas.microsoft.com/office/drawing/2014/main" id="{D24B4C2D-5ABD-A2AE-DD77-93F7C464C9E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339935" y="2810164"/>
            <a:ext cx="711998" cy="4506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descr="海外Wi-Fiレンタル">
            <a:extLst>
              <a:ext uri="{FF2B5EF4-FFF2-40B4-BE49-F238E27FC236}">
                <a16:creationId xmlns:a16="http://schemas.microsoft.com/office/drawing/2014/main" id="{1579915C-5F79-62B2-6C7A-D884D30C4A0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321963" y="2842092"/>
            <a:ext cx="507657" cy="3662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67965" y="3675038"/>
            <a:ext cx="507436" cy="3962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55154" y="3662350"/>
            <a:ext cx="545847" cy="4262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7220" r="67210"/>
          <a:stretch/>
        </p:blipFill>
        <p:spPr bwMode="auto">
          <a:xfrm>
            <a:off x="2640025" y="3459387"/>
            <a:ext cx="571451" cy="7102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7220" r="67210"/>
          <a:stretch/>
        </p:blipFill>
        <p:spPr bwMode="auto">
          <a:xfrm>
            <a:off x="5274813" y="3459387"/>
            <a:ext cx="571451" cy="71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3245260198"/>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畑彰之介</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7458" y="3443067"/>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494898" y="3165159"/>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9274" y="3603721"/>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4301537" y="3162531"/>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8104" y="4391780"/>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2039582" y="4080618"/>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pic>
        <p:nvPicPr>
          <p:cNvPr id="24" name="図 23" descr="挿絵, 時計, 記号 が含まれている画像&#10;&#10;自動的に生成された説明">
            <a:extLst>
              <a:ext uri="{FF2B5EF4-FFF2-40B4-BE49-F238E27FC236}">
                <a16:creationId xmlns:a16="http://schemas.microsoft.com/office/drawing/2014/main" id="{35C6FCDA-83EB-4FB2-D884-0CA7146C94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86482" y="3541996"/>
            <a:ext cx="1332000" cy="295443"/>
          </a:xfrm>
          <a:prstGeom prst="rect">
            <a:avLst/>
          </a:prstGeom>
        </p:spPr>
      </p:pic>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2945034" y="3174456"/>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6" name="図 25" descr="挿絵 が含まれている画像&#10;&#10;自動的に生成された説明">
            <a:extLst>
              <a:ext uri="{FF2B5EF4-FFF2-40B4-BE49-F238E27FC236}">
                <a16:creationId xmlns:a16="http://schemas.microsoft.com/office/drawing/2014/main" id="{5308C127-CF66-7A0C-150E-175AD9CC06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1686" y="4380960"/>
            <a:ext cx="1116000" cy="240870"/>
          </a:xfrm>
          <a:prstGeom prst="rect">
            <a:avLst/>
          </a:prstGeom>
        </p:spPr>
      </p:pic>
      <p:sp>
        <p:nvSpPr>
          <p:cNvPr id="27" name="タイトル 26">
            <a:extLst>
              <a:ext uri="{FF2B5EF4-FFF2-40B4-BE49-F238E27FC236}">
                <a16:creationId xmlns:a16="http://schemas.microsoft.com/office/drawing/2014/main" id="{4329F3CD-A30B-F8AC-8085-9132BCE50AD8}"/>
              </a:ext>
            </a:extLst>
          </p:cNvPr>
          <p:cNvSpPr txBox="1">
            <a:spLocks/>
          </p:cNvSpPr>
          <p:nvPr/>
        </p:nvSpPr>
        <p:spPr>
          <a:xfrm>
            <a:off x="3795424" y="407990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総合映画情報サイト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3"/>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0448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海外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国内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制作オプション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キャンペーン企画オプション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誘導枠</a:t>
            </a:r>
          </a:p>
        </p:txBody>
      </p:sp>
      <p:sp>
        <p:nvSpPr>
          <p:cNvPr id="6" name="テキスト ボックス 5">
            <a:extLst>
              <a:ext uri="{FF2B5EF4-FFF2-40B4-BE49-F238E27FC236}">
                <a16:creationId xmlns:a16="http://schemas.microsoft.com/office/drawing/2014/main" id="{AB2CC9B5-F487-D32A-DDAA-CF4A59185E6C}"/>
              </a:ext>
            </a:extLst>
          </p:cNvPr>
          <p:cNvSpPr txBox="1"/>
          <p:nvPr/>
        </p:nvSpPr>
        <p:spPr>
          <a:xfrm>
            <a:off x="5107451" y="4940055"/>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kumimoji="1"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8872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313703"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825654" y="3150129"/>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海外ライトプラン</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90" y="670565"/>
            <a:ext cx="3043080"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海外オーダーメイドプラン</a:t>
            </a: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5654" y="1817360"/>
            <a:ext cx="4037569"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6,000PV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4" y="1775999"/>
            <a:ext cx="4037569"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13,000PV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869251" y="603939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407764"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521092"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533774"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8E017243-F204-E821-9A9A-1F40017BF5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776" y="3238268"/>
            <a:ext cx="1872000" cy="2831208"/>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891995" y="604848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808960" y="324543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0" name="図 19" descr="グラフィカル ユーザー インターフェイス, Web サイト&#10;&#10;自動的に生成された説明">
            <a:extLst>
              <a:ext uri="{FF2B5EF4-FFF2-40B4-BE49-F238E27FC236}">
                <a16:creationId xmlns:a16="http://schemas.microsoft.com/office/drawing/2014/main" id="{89578664-1CCC-C30A-9EF3-754BF8889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5514" y="3319753"/>
            <a:ext cx="2016000" cy="2823982"/>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AFCAEAEB-B154-8613-D375-59FB3B778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3757" y="3499417"/>
            <a:ext cx="2016000" cy="2653414"/>
          </a:xfrm>
          <a:prstGeom prst="rect">
            <a:avLst/>
          </a:prstGeom>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367700"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533774"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23D6927F-7537-CF38-C757-7DA4B6BB31C2}"/>
              </a:ext>
            </a:extLst>
          </p:cNvPr>
          <p:cNvSpPr/>
          <p:nvPr/>
        </p:nvSpPr>
        <p:spPr>
          <a:xfrm>
            <a:off x="8519499"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5" name="図 24" descr="テキスト&#10;&#10;自動的に生成された説明">
            <a:extLst>
              <a:ext uri="{FF2B5EF4-FFF2-40B4-BE49-F238E27FC236}">
                <a16:creationId xmlns:a16="http://schemas.microsoft.com/office/drawing/2014/main" id="{627A57F2-91AC-8543-85B9-A68523DD23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5920" y="3281228"/>
            <a:ext cx="1872000" cy="1575828"/>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888036" y="3238268"/>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835226" y="6000834"/>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8" name="図 27" descr="テキスト&#10;&#10;自動的に生成された説明">
            <a:extLst>
              <a:ext uri="{FF2B5EF4-FFF2-40B4-BE49-F238E27FC236}">
                <a16:creationId xmlns:a16="http://schemas.microsoft.com/office/drawing/2014/main" id="{81AB665B-7F7D-78C7-9CD2-15CE3721E3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9847" y="4826372"/>
            <a:ext cx="1872000" cy="1172529"/>
          </a:xfrm>
          <a:prstGeom prst="rect">
            <a:avLst/>
          </a:prstGeom>
        </p:spPr>
      </p:pic>
      <p:sp>
        <p:nvSpPr>
          <p:cNvPr id="29" name="フリーフォーム: 図形 28">
            <a:extLst>
              <a:ext uri="{FF2B5EF4-FFF2-40B4-BE49-F238E27FC236}">
                <a16:creationId xmlns:a16="http://schemas.microsoft.com/office/drawing/2014/main" id="{281CD953-E53D-DB67-1DD4-6F4CACFDD9E0}"/>
              </a:ext>
            </a:extLst>
          </p:cNvPr>
          <p:cNvSpPr/>
          <p:nvPr/>
        </p:nvSpPr>
        <p:spPr>
          <a:xfrm>
            <a:off x="2842798" y="478407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2000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815933" y="6017973"/>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1" name="正方形/長方形 30">
            <a:extLst>
              <a:ext uri="{FF2B5EF4-FFF2-40B4-BE49-F238E27FC236}">
                <a16:creationId xmlns:a16="http://schemas.microsoft.com/office/drawing/2014/main" id="{85FE482E-9303-210A-813E-A2FB0FAEA1C6}"/>
              </a:ext>
            </a:extLst>
          </p:cNvPr>
          <p:cNvSpPr/>
          <p:nvPr/>
        </p:nvSpPr>
        <p:spPr>
          <a:xfrm>
            <a:off x="6105029" y="313774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FAA0B495-E3F0-5171-3441-B8D5580316DC}"/>
              </a:ext>
            </a:extLst>
          </p:cNvPr>
          <p:cNvSpPr/>
          <p:nvPr/>
        </p:nvSpPr>
        <p:spPr>
          <a:xfrm>
            <a:off x="711548" y="3135224"/>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01AC0A80-CB6A-7DDC-6607-A446292C06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4118" y="3237833"/>
            <a:ext cx="2016000" cy="2798009"/>
          </a:xfrm>
          <a:prstGeom prst="rect">
            <a:avLst/>
          </a:prstGeom>
          <a:ln w="76200">
            <a:noFill/>
          </a:ln>
        </p:spPr>
      </p:pic>
      <p:sp>
        <p:nvSpPr>
          <p:cNvPr id="34" name="テキスト ボックス 33">
            <a:extLst>
              <a:ext uri="{FF2B5EF4-FFF2-40B4-BE49-F238E27FC236}">
                <a16:creationId xmlns:a16="http://schemas.microsoft.com/office/drawing/2014/main" id="{7B08A043-FFE7-C7BC-79B4-F2912C0D17B7}"/>
              </a:ext>
            </a:extLst>
          </p:cNvPr>
          <p:cNvSpPr txBox="1"/>
          <p:nvPr/>
        </p:nvSpPr>
        <p:spPr>
          <a:xfrm>
            <a:off x="602679" y="757794"/>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国内ライトプラン</a:t>
            </a:r>
          </a:p>
        </p:txBody>
      </p:sp>
      <p:sp>
        <p:nvSpPr>
          <p:cNvPr id="35" name="タイトル 26">
            <a:extLst>
              <a:ext uri="{FF2B5EF4-FFF2-40B4-BE49-F238E27FC236}">
                <a16:creationId xmlns:a16="http://schemas.microsoft.com/office/drawing/2014/main" id="{BCC2AAE3-EC6F-8626-32BC-17CEB6FB8B7B}"/>
              </a:ext>
            </a:extLst>
          </p:cNvPr>
          <p:cNvSpPr txBox="1">
            <a:spLocks/>
          </p:cNvSpPr>
          <p:nvPr/>
        </p:nvSpPr>
        <p:spPr>
          <a:xfrm>
            <a:off x="647135" y="1104567"/>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36" name="テキスト ボックス 35">
            <a:extLst>
              <a:ext uri="{FF2B5EF4-FFF2-40B4-BE49-F238E27FC236}">
                <a16:creationId xmlns:a16="http://schemas.microsoft.com/office/drawing/2014/main" id="{66A4C691-ED5F-365B-5F4C-521B528FD212}"/>
              </a:ext>
            </a:extLst>
          </p:cNvPr>
          <p:cNvSpPr txBox="1"/>
          <p:nvPr/>
        </p:nvSpPr>
        <p:spPr>
          <a:xfrm>
            <a:off x="5941491" y="757794"/>
            <a:ext cx="295465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国内オーダーメイドプラン</a:t>
            </a:r>
          </a:p>
        </p:txBody>
      </p:sp>
      <p:sp>
        <p:nvSpPr>
          <p:cNvPr id="37" name="タイトル 26">
            <a:extLst>
              <a:ext uri="{FF2B5EF4-FFF2-40B4-BE49-F238E27FC236}">
                <a16:creationId xmlns:a16="http://schemas.microsoft.com/office/drawing/2014/main" id="{00E5CD5E-7BE2-8CAB-DF74-1952B224FD7E}"/>
              </a:ext>
            </a:extLst>
          </p:cNvPr>
          <p:cNvSpPr txBox="1">
            <a:spLocks/>
          </p:cNvSpPr>
          <p:nvPr/>
        </p:nvSpPr>
        <p:spPr>
          <a:xfrm>
            <a:off x="5985947" y="1104567"/>
            <a:ext cx="4678935"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pic>
        <p:nvPicPr>
          <p:cNvPr id="38" name="図 37" descr="カレンダー&#10;&#10;低い精度で自動的に生成された説明">
            <a:extLst>
              <a:ext uri="{FF2B5EF4-FFF2-40B4-BE49-F238E27FC236}">
                <a16:creationId xmlns:a16="http://schemas.microsoft.com/office/drawing/2014/main" id="{8E161A9F-6384-9491-1A3F-44A96E009D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417" y="3235127"/>
            <a:ext cx="1872000" cy="2798007"/>
          </a:xfrm>
          <a:prstGeom prst="rect">
            <a:avLst/>
          </a:prstGeom>
          <a:ln w="76200">
            <a:noFill/>
          </a:ln>
        </p:spPr>
      </p:pic>
      <p:pic>
        <p:nvPicPr>
          <p:cNvPr id="39" name="図 38" descr="テキスト が含まれている画像&#10;&#10;自動的に生成された説明">
            <a:extLst>
              <a:ext uri="{FF2B5EF4-FFF2-40B4-BE49-F238E27FC236}">
                <a16:creationId xmlns:a16="http://schemas.microsoft.com/office/drawing/2014/main" id="{E60A6CC4-A685-4EF3-91A8-9D4AEB2EAC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4611" y="3262441"/>
            <a:ext cx="1872000" cy="2798008"/>
          </a:xfrm>
          <a:prstGeom prst="rect">
            <a:avLst/>
          </a:prstGeom>
          <a:ln w="76200">
            <a:noFill/>
          </a:ln>
        </p:spPr>
      </p:pic>
      <p:sp>
        <p:nvSpPr>
          <p:cNvPr id="40" name="コンテンツ プレースホルダー 6">
            <a:extLst>
              <a:ext uri="{FF2B5EF4-FFF2-40B4-BE49-F238E27FC236}">
                <a16:creationId xmlns:a16="http://schemas.microsoft.com/office/drawing/2014/main" id="{C7B08D3F-9158-4317-A856-92FE313BC8BD}"/>
              </a:ext>
            </a:extLst>
          </p:cNvPr>
          <p:cNvSpPr txBox="1">
            <a:spLocks/>
          </p:cNvSpPr>
          <p:nvPr/>
        </p:nvSpPr>
        <p:spPr>
          <a:xfrm>
            <a:off x="714642" y="1777877"/>
            <a:ext cx="4037569"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\800,000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C4C30E8F-B542-CA13-3666-AC706BC53C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6191077" y="3226736"/>
            <a:ext cx="2016000" cy="2798009"/>
          </a:xfrm>
          <a:prstGeom prst="rect">
            <a:avLst/>
          </a:prstGeom>
          <a:ln w="76200">
            <a:noFill/>
          </a:ln>
        </p:spPr>
      </p:pic>
      <p:sp>
        <p:nvSpPr>
          <p:cNvPr id="42" name="コンテンツ プレースホルダー 6">
            <a:extLst>
              <a:ext uri="{FF2B5EF4-FFF2-40B4-BE49-F238E27FC236}">
                <a16:creationId xmlns:a16="http://schemas.microsoft.com/office/drawing/2014/main" id="{9851DEDF-189E-E9A7-EB55-7C64C3E04FCE}"/>
              </a:ext>
            </a:extLst>
          </p:cNvPr>
          <p:cNvSpPr txBox="1">
            <a:spLocks/>
          </p:cNvSpPr>
          <p:nvPr/>
        </p:nvSpPr>
        <p:spPr>
          <a:xfrm>
            <a:off x="6096000" y="1782936"/>
            <a:ext cx="4037569"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3E66621E-541E-2718-6637-9442832FDE6E}"/>
              </a:ext>
            </a:extLst>
          </p:cNvPr>
          <p:cNvSpPr/>
          <p:nvPr/>
        </p:nvSpPr>
        <p:spPr>
          <a:xfrm>
            <a:off x="755145" y="602448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フリーフォーム: 図形 43">
            <a:extLst>
              <a:ext uri="{FF2B5EF4-FFF2-40B4-BE49-F238E27FC236}">
                <a16:creationId xmlns:a16="http://schemas.microsoft.com/office/drawing/2014/main" id="{6C39A13B-DF3B-F16A-A759-B96FA6B14435}"/>
              </a:ext>
            </a:extLst>
          </p:cNvPr>
          <p:cNvSpPr/>
          <p:nvPr/>
        </p:nvSpPr>
        <p:spPr>
          <a:xfrm>
            <a:off x="2773930" y="322336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フリーフォーム: 図形 44">
            <a:extLst>
              <a:ext uri="{FF2B5EF4-FFF2-40B4-BE49-F238E27FC236}">
                <a16:creationId xmlns:a16="http://schemas.microsoft.com/office/drawing/2014/main" id="{10F8D34B-07FA-F2E2-D97A-0945F79BC2B8}"/>
              </a:ext>
            </a:extLst>
          </p:cNvPr>
          <p:cNvSpPr/>
          <p:nvPr/>
        </p:nvSpPr>
        <p:spPr>
          <a:xfrm>
            <a:off x="2701827" y="602761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フリーフォーム: 図形 45">
            <a:extLst>
              <a:ext uri="{FF2B5EF4-FFF2-40B4-BE49-F238E27FC236}">
                <a16:creationId xmlns:a16="http://schemas.microsoft.com/office/drawing/2014/main" id="{0970CD5C-FF94-F2C7-F399-8CC31618EA92}"/>
              </a:ext>
            </a:extLst>
          </p:cNvPr>
          <p:cNvSpPr/>
          <p:nvPr/>
        </p:nvSpPr>
        <p:spPr>
          <a:xfrm>
            <a:off x="6199090" y="599743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7" name="フリーフォーム: 図形 46">
            <a:extLst>
              <a:ext uri="{FF2B5EF4-FFF2-40B4-BE49-F238E27FC236}">
                <a16:creationId xmlns:a16="http://schemas.microsoft.com/office/drawing/2014/main" id="{B5635B65-C3BD-2CEE-FFCB-B0BFC987652E}"/>
              </a:ext>
            </a:extLst>
          </p:cNvPr>
          <p:cNvSpPr/>
          <p:nvPr/>
        </p:nvSpPr>
        <p:spPr>
          <a:xfrm>
            <a:off x="8312418" y="596339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8" name="フリーフォーム: 図形 47">
            <a:extLst>
              <a:ext uri="{FF2B5EF4-FFF2-40B4-BE49-F238E27FC236}">
                <a16:creationId xmlns:a16="http://schemas.microsoft.com/office/drawing/2014/main" id="{06191039-2F30-EA1E-C2E1-ACB99391140D}"/>
              </a:ext>
            </a:extLst>
          </p:cNvPr>
          <p:cNvSpPr/>
          <p:nvPr/>
        </p:nvSpPr>
        <p:spPr>
          <a:xfrm>
            <a:off x="8325100" y="323914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49059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32</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オーディエンスターゲティング広告について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5296418"/>
            <a:chOff x="3266054" y="1775815"/>
            <a:chExt cx="3204568" cy="5610318"/>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5610318"/>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40</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47</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5379871"/>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en-US" altLang="ja-JP" sz="1000" dirty="0">
                  <a:latin typeface="游ゴシック" panose="020B0400000000000000" pitchFamily="50" charset="-128"/>
                  <a:ea typeface="游ゴシック" panose="020B0400000000000000" pitchFamily="50" charset="-128"/>
                </a:rPr>
                <a:t>Run of </a:t>
              </a:r>
              <a:r>
                <a:rPr lang="en-US" altLang="ja-JP" sz="1000" dirty="0" err="1">
                  <a:latin typeface="游ゴシック" panose="020B0400000000000000" pitchFamily="50" charset="-128"/>
                  <a:ea typeface="游ゴシック" panose="020B0400000000000000" pitchFamily="50" charset="-128"/>
                </a:rPr>
                <a:t>kakakucom</a:t>
              </a:r>
              <a:r>
                <a:rPr lang="ja-JP" altLang="en-US" sz="1000" dirty="0">
                  <a:latin typeface="游ゴシック" panose="020B0400000000000000" pitchFamily="50" charset="-128"/>
                  <a:ea typeface="游ゴシック" panose="020B0400000000000000" pitchFamily="50" charset="-128"/>
                </a:rPr>
                <a:t>（カカクコムグループサイト横断配信）</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66</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オーディエンスターゲティング広告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オーディエンスターゲティング広告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67124" y="3117543"/>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57745" y="4695190"/>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76795" y="6091079"/>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20</a:t>
            </a:fld>
            <a:endParaRPr kumimoji="1" lang="ja-JP" altLang="en-US" sz="1050" dirty="0"/>
          </a:p>
        </p:txBody>
      </p:sp>
      <p:sp>
        <p:nvSpPr>
          <p:cNvPr id="2" name="テキスト プレースホルダー 8">
            <a:extLst>
              <a:ext uri="{FF2B5EF4-FFF2-40B4-BE49-F238E27FC236}">
                <a16:creationId xmlns:a16="http://schemas.microsoft.com/office/drawing/2014/main" id="{84594696-EAA5-13D9-F152-C14961AE36C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67DF3A12-FFFB-5B8B-2E7E-BF34D5E7345B}"/>
              </a:ext>
            </a:extLst>
          </p:cNvPr>
          <p:cNvSpPr txBox="1">
            <a:spLocks/>
          </p:cNvSpPr>
          <p:nvPr/>
        </p:nvSpPr>
        <p:spPr>
          <a:xfrm>
            <a:off x="779467" y="1673990"/>
            <a:ext cx="7201866"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8C9585B4-9CD4-7352-0713-0ADAE9A8990A}"/>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4C1B8CA-78D5-FE7E-0C7F-1D40A43333EC}"/>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3DA7D6AA-0A70-7B36-4E54-3037273CA063}"/>
              </a:ext>
            </a:extLst>
          </p:cNvPr>
          <p:cNvSpPr txBox="1">
            <a:spLocks noChangeArrowheads="1"/>
          </p:cNvSpPr>
          <p:nvPr/>
        </p:nvSpPr>
        <p:spPr bwMode="auto">
          <a:xfrm>
            <a:off x="897658" y="6003722"/>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14CA0B21-9976-9068-D1D3-F5976EA42414}"/>
              </a:ext>
            </a:extLst>
          </p:cNvPr>
          <p:cNvSpPr/>
          <p:nvPr/>
        </p:nvSpPr>
        <p:spPr>
          <a:xfrm>
            <a:off x="5385857" y="4602405"/>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9C31E78-2284-CA11-24C0-539F028D3A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1053" y="2256137"/>
            <a:ext cx="1412124" cy="2588259"/>
          </a:xfrm>
          <a:prstGeom prst="rect">
            <a:avLst/>
          </a:prstGeom>
          <a:ln>
            <a:noFill/>
          </a:ln>
        </p:spPr>
      </p:pic>
      <p:sp>
        <p:nvSpPr>
          <p:cNvPr id="11" name="正方形/長方形 10">
            <a:extLst>
              <a:ext uri="{FF2B5EF4-FFF2-40B4-BE49-F238E27FC236}">
                <a16:creationId xmlns:a16="http://schemas.microsoft.com/office/drawing/2014/main" id="{565D329A-AC0B-16B1-D97A-379800A06850}"/>
              </a:ext>
            </a:extLst>
          </p:cNvPr>
          <p:cNvSpPr/>
          <p:nvPr/>
        </p:nvSpPr>
        <p:spPr bwMode="auto">
          <a:xfrm>
            <a:off x="1191643" y="2728696"/>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1C07F307-8E97-5904-E851-6DC970AA4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387" y="2265762"/>
            <a:ext cx="1546914" cy="3441761"/>
          </a:xfrm>
          <a:prstGeom prst="rect">
            <a:avLst/>
          </a:prstGeom>
          <a:ln>
            <a:noFill/>
          </a:ln>
        </p:spPr>
      </p:pic>
      <p:sp>
        <p:nvSpPr>
          <p:cNvPr id="13" name="Rectangle 55">
            <a:extLst>
              <a:ext uri="{FF2B5EF4-FFF2-40B4-BE49-F238E27FC236}">
                <a16:creationId xmlns:a16="http://schemas.microsoft.com/office/drawing/2014/main" id="{AF7EB2B1-1CAF-8FBB-0D8C-113C24A8C782}"/>
              </a:ext>
            </a:extLst>
          </p:cNvPr>
          <p:cNvSpPr>
            <a:spLocks noChangeArrowheads="1"/>
          </p:cNvSpPr>
          <p:nvPr/>
        </p:nvSpPr>
        <p:spPr bwMode="auto">
          <a:xfrm>
            <a:off x="1856872" y="2384528"/>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DD9AAB25-9690-9D6A-AC69-E0B2E3EF5028}"/>
              </a:ext>
            </a:extLst>
          </p:cNvPr>
          <p:cNvSpPr>
            <a:spLocks noChangeArrowheads="1"/>
          </p:cNvSpPr>
          <p:nvPr/>
        </p:nvSpPr>
        <p:spPr bwMode="auto">
          <a:xfrm>
            <a:off x="3575063" y="2610108"/>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BDAF1CB-69B7-883B-A8FF-F5C4382451C0}"/>
              </a:ext>
            </a:extLst>
          </p:cNvPr>
          <p:cNvSpPr/>
          <p:nvPr/>
        </p:nvSpPr>
        <p:spPr bwMode="auto">
          <a:xfrm>
            <a:off x="4325884" y="2245470"/>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AF7D6D14-6B28-DD10-D715-DAC0F00BD4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4812" y="2256137"/>
            <a:ext cx="1071379" cy="3864545"/>
          </a:xfrm>
          <a:prstGeom prst="rect">
            <a:avLst/>
          </a:prstGeom>
          <a:ln>
            <a:noFill/>
          </a:ln>
        </p:spPr>
      </p:pic>
      <p:pic>
        <p:nvPicPr>
          <p:cNvPr id="17" name="図 16">
            <a:extLst>
              <a:ext uri="{FF2B5EF4-FFF2-40B4-BE49-F238E27FC236}">
                <a16:creationId xmlns:a16="http://schemas.microsoft.com/office/drawing/2014/main" id="{9779D9C5-26ED-8C47-9602-10FB3D378A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121" y="2275466"/>
            <a:ext cx="1593988" cy="1627224"/>
          </a:xfrm>
          <a:prstGeom prst="rect">
            <a:avLst/>
          </a:prstGeom>
        </p:spPr>
      </p:pic>
      <p:sp>
        <p:nvSpPr>
          <p:cNvPr id="18" name="Rectangle 55">
            <a:extLst>
              <a:ext uri="{FF2B5EF4-FFF2-40B4-BE49-F238E27FC236}">
                <a16:creationId xmlns:a16="http://schemas.microsoft.com/office/drawing/2014/main" id="{DAE8EF81-52FA-8C4C-76F7-D31799320CFC}"/>
              </a:ext>
            </a:extLst>
          </p:cNvPr>
          <p:cNvSpPr>
            <a:spLocks noChangeArrowheads="1"/>
          </p:cNvSpPr>
          <p:nvPr/>
        </p:nvSpPr>
        <p:spPr bwMode="auto">
          <a:xfrm>
            <a:off x="5396004" y="2518673"/>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6B5666D6-0F0A-28B1-6791-137798F400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19906" y="3740489"/>
            <a:ext cx="1583291" cy="1733063"/>
          </a:xfrm>
          <a:prstGeom prst="rect">
            <a:avLst/>
          </a:prstGeom>
        </p:spPr>
      </p:pic>
      <p:pic>
        <p:nvPicPr>
          <p:cNvPr id="20" name="図 19">
            <a:extLst>
              <a:ext uri="{FF2B5EF4-FFF2-40B4-BE49-F238E27FC236}">
                <a16:creationId xmlns:a16="http://schemas.microsoft.com/office/drawing/2014/main" id="{98F1527D-EA84-297D-DCEC-AF33B87958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01320" y="3954441"/>
            <a:ext cx="545595" cy="920020"/>
          </a:xfrm>
          <a:prstGeom prst="rect">
            <a:avLst/>
          </a:prstGeom>
        </p:spPr>
      </p:pic>
      <p:sp>
        <p:nvSpPr>
          <p:cNvPr id="21" name="Rectangle 55">
            <a:extLst>
              <a:ext uri="{FF2B5EF4-FFF2-40B4-BE49-F238E27FC236}">
                <a16:creationId xmlns:a16="http://schemas.microsoft.com/office/drawing/2014/main" id="{E25E01BB-DFAA-FC43-1BF5-59F0980A3FB0}"/>
              </a:ext>
            </a:extLst>
          </p:cNvPr>
          <p:cNvSpPr>
            <a:spLocks noChangeArrowheads="1"/>
          </p:cNvSpPr>
          <p:nvPr/>
        </p:nvSpPr>
        <p:spPr bwMode="auto">
          <a:xfrm>
            <a:off x="5428453" y="4429774"/>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F69C5A7F-9E5D-127C-3633-908DF184F7CF}"/>
              </a:ext>
            </a:extLst>
          </p:cNvPr>
          <p:cNvSpPr txBox="1">
            <a:spLocks noChangeArrowheads="1"/>
          </p:cNvSpPr>
          <p:nvPr/>
        </p:nvSpPr>
        <p:spPr bwMode="auto">
          <a:xfrm>
            <a:off x="5943522" y="3984461"/>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ABF92253-5C40-45B3-C963-C56C6152E6A5}"/>
              </a:ext>
            </a:extLst>
          </p:cNvPr>
          <p:cNvCxnSpPr>
            <a:cxnSpLocks/>
          </p:cNvCxnSpPr>
          <p:nvPr/>
        </p:nvCxnSpPr>
        <p:spPr>
          <a:xfrm>
            <a:off x="5981711" y="3948697"/>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65B03D92-7355-E3A2-8D53-464E985A28D4}"/>
              </a:ext>
            </a:extLst>
          </p:cNvPr>
          <p:cNvSpPr txBox="1">
            <a:spLocks noChangeArrowheads="1"/>
          </p:cNvSpPr>
          <p:nvPr/>
        </p:nvSpPr>
        <p:spPr bwMode="auto">
          <a:xfrm>
            <a:off x="2549595" y="1948175"/>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C78FD49C-1D58-921F-CE50-E43E4A243136}"/>
              </a:ext>
            </a:extLst>
          </p:cNvPr>
          <p:cNvSpPr txBox="1">
            <a:spLocks noChangeArrowheads="1"/>
          </p:cNvSpPr>
          <p:nvPr/>
        </p:nvSpPr>
        <p:spPr bwMode="auto">
          <a:xfrm>
            <a:off x="4317861" y="1939230"/>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53279EE-D054-6D6B-1D8E-D4B22A67C454}"/>
              </a:ext>
            </a:extLst>
          </p:cNvPr>
          <p:cNvSpPr txBox="1">
            <a:spLocks noChangeArrowheads="1"/>
          </p:cNvSpPr>
          <p:nvPr/>
        </p:nvSpPr>
        <p:spPr bwMode="auto">
          <a:xfrm>
            <a:off x="6196152" y="1909353"/>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B7423512-E13E-9AF6-0F2C-98EFA9EB96FD}"/>
              </a:ext>
            </a:extLst>
          </p:cNvPr>
          <p:cNvSpPr txBox="1">
            <a:spLocks noChangeArrowheads="1"/>
          </p:cNvSpPr>
          <p:nvPr/>
        </p:nvSpPr>
        <p:spPr bwMode="auto">
          <a:xfrm>
            <a:off x="1157748" y="2011155"/>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805EFF8F-E68A-274B-5C21-326B57FBEBD0}"/>
              </a:ext>
            </a:extLst>
          </p:cNvPr>
          <p:cNvSpPr/>
          <p:nvPr/>
        </p:nvSpPr>
        <p:spPr>
          <a:xfrm>
            <a:off x="799681" y="4810052"/>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F57D879-F99F-CFC5-4135-9F639F615442}"/>
              </a:ext>
            </a:extLst>
          </p:cNvPr>
          <p:cNvSpPr/>
          <p:nvPr/>
        </p:nvSpPr>
        <p:spPr bwMode="auto">
          <a:xfrm>
            <a:off x="939299" y="4273862"/>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AE3F2414-288A-D08B-CED3-21A25FED52FC}"/>
              </a:ext>
            </a:extLst>
          </p:cNvPr>
          <p:cNvSpPr/>
          <p:nvPr/>
        </p:nvSpPr>
        <p:spPr bwMode="auto">
          <a:xfrm>
            <a:off x="2566924" y="3071833"/>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2A87D632-74E4-2007-6934-B72F977EB3AB}"/>
              </a:ext>
            </a:extLst>
          </p:cNvPr>
          <p:cNvSpPr/>
          <p:nvPr/>
        </p:nvSpPr>
        <p:spPr>
          <a:xfrm>
            <a:off x="2478839" y="5632365"/>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0FD384C4-C2B0-E125-7A4F-587B1413C316}"/>
              </a:ext>
            </a:extLst>
          </p:cNvPr>
          <p:cNvSpPr/>
          <p:nvPr/>
        </p:nvSpPr>
        <p:spPr bwMode="auto">
          <a:xfrm>
            <a:off x="5381189" y="3968552"/>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4CCC4FB8-6173-0241-05A4-170276A78E3C}"/>
              </a:ext>
            </a:extLst>
          </p:cNvPr>
          <p:cNvSpPr/>
          <p:nvPr/>
        </p:nvSpPr>
        <p:spPr bwMode="auto">
          <a:xfrm>
            <a:off x="4356220" y="5477543"/>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6561412-AD92-DD9D-BBB8-2EF99239D7F6}"/>
              </a:ext>
            </a:extLst>
          </p:cNvPr>
          <p:cNvSpPr/>
          <p:nvPr/>
        </p:nvSpPr>
        <p:spPr>
          <a:xfrm>
            <a:off x="4243136" y="3792619"/>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3225D3F7-353A-33D8-11BA-1E4F141F9042}"/>
              </a:ext>
            </a:extLst>
          </p:cNvPr>
          <p:cNvSpPr/>
          <p:nvPr/>
        </p:nvSpPr>
        <p:spPr bwMode="auto">
          <a:xfrm>
            <a:off x="6404812" y="4680124"/>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38A0C057-9F4D-4285-31D9-80AF8B02D42A}"/>
              </a:ext>
            </a:extLst>
          </p:cNvPr>
          <p:cNvSpPr/>
          <p:nvPr/>
        </p:nvSpPr>
        <p:spPr>
          <a:xfrm>
            <a:off x="6285840" y="6087323"/>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A0A76D2C-ED3A-5ABF-5D02-0AFFFD32AE9F}"/>
              </a:ext>
            </a:extLst>
          </p:cNvPr>
          <p:cNvSpPr txBox="1">
            <a:spLocks/>
          </p:cNvSpPr>
          <p:nvPr/>
        </p:nvSpPr>
        <p:spPr>
          <a:xfrm>
            <a:off x="9006942"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2E511E13-5BA2-8FC6-D126-6CF9513DA5C1}"/>
              </a:ext>
            </a:extLst>
          </p:cNvPr>
          <p:cNvGrpSpPr/>
          <p:nvPr/>
        </p:nvGrpSpPr>
        <p:grpSpPr>
          <a:xfrm>
            <a:off x="9125124" y="2040488"/>
            <a:ext cx="1641707" cy="4280765"/>
            <a:chOff x="7027636" y="1710147"/>
            <a:chExt cx="1784585" cy="4653320"/>
          </a:xfrm>
        </p:grpSpPr>
        <p:pic>
          <p:nvPicPr>
            <p:cNvPr id="39" name="図 38">
              <a:extLst>
                <a:ext uri="{FF2B5EF4-FFF2-40B4-BE49-F238E27FC236}">
                  <a16:creationId xmlns:a16="http://schemas.microsoft.com/office/drawing/2014/main" id="{D60108AA-9002-F763-529A-59B0891157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702104C5-7FC6-BDA2-4333-E9B8084D3AC6}"/>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A0C74A5D-E157-DC50-B348-79EA91CFCAED}"/>
              </a:ext>
            </a:extLst>
          </p:cNvPr>
          <p:cNvSpPr/>
          <p:nvPr/>
        </p:nvSpPr>
        <p:spPr>
          <a:xfrm>
            <a:off x="8133066" y="3736232"/>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4D7B52C4-2958-E3F8-0437-5631B1ADF7ED}"/>
              </a:ext>
            </a:extLst>
          </p:cNvPr>
          <p:cNvGrpSpPr/>
          <p:nvPr/>
        </p:nvGrpSpPr>
        <p:grpSpPr>
          <a:xfrm>
            <a:off x="1114508" y="5047210"/>
            <a:ext cx="914400" cy="914400"/>
            <a:chOff x="582931" y="5060893"/>
            <a:chExt cx="914400" cy="914400"/>
          </a:xfrm>
        </p:grpSpPr>
        <p:sp>
          <p:nvSpPr>
            <p:cNvPr id="43" name="正方形/長方形 42">
              <a:extLst>
                <a:ext uri="{FF2B5EF4-FFF2-40B4-BE49-F238E27FC236}">
                  <a16:creationId xmlns:a16="http://schemas.microsoft.com/office/drawing/2014/main" id="{D344D3A3-18D9-2547-FDE3-69A286D48BF9}"/>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968654FC-841F-ACFA-EB6E-74E14FE674D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B3403D12-1469-2EAA-3104-AF9A78759CA6}"/>
              </a:ext>
            </a:extLst>
          </p:cNvPr>
          <p:cNvSpPr txBox="1">
            <a:spLocks noChangeArrowheads="1"/>
          </p:cNvSpPr>
          <p:nvPr/>
        </p:nvSpPr>
        <p:spPr bwMode="auto">
          <a:xfrm>
            <a:off x="1016543" y="4999448"/>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F8B8DB0B-AAF6-3670-B458-90164040E35D}"/>
              </a:ext>
            </a:extLst>
          </p:cNvPr>
          <p:cNvSpPr>
            <a:spLocks noChangeArrowheads="1"/>
          </p:cNvSpPr>
          <p:nvPr/>
        </p:nvSpPr>
        <p:spPr bwMode="auto">
          <a:xfrm>
            <a:off x="6515690" y="2362990"/>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8529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\240,000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23</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\400,000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190058"/>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発注後のキャンセルはお受けできかねます。また、発注主側に起因するリリース日の変更については追加費用が発生いたします。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a:t>
            </a:r>
            <a:br>
              <a:rPr kumimoji="1" lang="en-US" altLang="ja-JP" sz="2800" dirty="0">
                <a:latin typeface="游ゴシック" panose="020B0400000000000000" pitchFamily="50" charset="-128"/>
                <a:ea typeface="游ゴシック" panose="020B0400000000000000" pitchFamily="50" charset="-128"/>
              </a:rPr>
            </a:br>
            <a:r>
              <a:rPr kumimoji="1" lang="ja-JP" altLang="en-US" sz="2800" dirty="0">
                <a:latin typeface="游ゴシック" panose="020B0400000000000000" pitchFamily="50" charset="-128"/>
                <a:ea typeface="游ゴシック" panose="020B0400000000000000" pitchFamily="50" charset="-128"/>
              </a:rPr>
              <a:t>オーディエンスターゲティング広告</a:t>
            </a:r>
            <a:br>
              <a:rPr kumimoji="1" lang="en-US" altLang="ja-JP" sz="2800" dirty="0">
                <a:latin typeface="游ゴシック" panose="020B0400000000000000" pitchFamily="50" charset="-128"/>
                <a:ea typeface="游ゴシック" panose="020B0400000000000000" pitchFamily="50" charset="-128"/>
              </a:rPr>
            </a:br>
            <a:r>
              <a:rPr kumimoji="1" lang="ja-JP" altLang="en-US" sz="2800" dirty="0">
                <a:latin typeface="游ゴシック" panose="020B0400000000000000" pitchFamily="50" charset="-128"/>
                <a:ea typeface="游ゴシック" panose="020B0400000000000000" pitchFamily="50" charset="-128"/>
              </a:rPr>
              <a:t>（運用型広告）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2770266" y="2834121"/>
            <a:ext cx="6651467" cy="2469844"/>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オーディエンスターゲティング広告について（運用型広告）</a:t>
            </a: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セグメント概要</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利用可能セグメント一覧</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セグメント例①</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セグメント例②</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配信先</a:t>
            </a:r>
            <a:endParaRPr lang="ja-JP" altLang="en-US" sz="16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B8A332-06D7-2523-A2A2-DF23DB08A92E}"/>
              </a:ext>
            </a:extLst>
          </p:cNvPr>
          <p:cNvSpPr txBox="1"/>
          <p:nvPr/>
        </p:nvSpPr>
        <p:spPr>
          <a:xfrm>
            <a:off x="5107452" y="5504855"/>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kumimoji="1"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13871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27</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オーディエンスターゲティング広告について（運用型広告）</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6" y="570167"/>
            <a:ext cx="11544630"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なメニューです。本商品は上限予算内で運用をさせていただき、配信終了時に実績金額が確定するメニューとなります。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9FEC1F5-B796-9436-F08A-3A200685695E}"/>
              </a:ext>
            </a:extLst>
          </p:cNvPr>
          <p:cNvSpPr/>
          <p:nvPr/>
        </p:nvSpPr>
        <p:spPr>
          <a:xfrm>
            <a:off x="1884593" y="139814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3110827" y="2735359"/>
            <a:ext cx="495877" cy="174972"/>
          </a:xfrm>
          <a:prstGeom prst="rect">
            <a:avLst/>
          </a:prstGeom>
          <a:noFill/>
          <a:ln w="12700">
            <a:noFill/>
            <a:miter lim="800000"/>
            <a:headEnd/>
            <a:tailEnd/>
          </a:ln>
        </p:spPr>
      </p:pic>
      <p:pic>
        <p:nvPicPr>
          <p:cNvPr id="19" name="Picture 4" descr="アニメ＆アキバ系カルチャー情報 アキバ総研">
            <a:extLst>
              <a:ext uri="{FF2B5EF4-FFF2-40B4-BE49-F238E27FC236}">
                <a16:creationId xmlns:a16="http://schemas.microsoft.com/office/drawing/2014/main" id="{DDE199C3-3C45-FE7A-3EB1-CD0E9DDEF8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565" y="2776715"/>
            <a:ext cx="595235" cy="153280"/>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1" cstate="print"/>
          <a:stretch>
            <a:fillRect/>
          </a:stretch>
        </p:blipFill>
        <p:spPr>
          <a:xfrm>
            <a:off x="1270387" y="2750238"/>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2" cstate="print"/>
          <a:srcRect/>
          <a:stretch>
            <a:fillRect/>
          </a:stretch>
        </p:blipFill>
        <p:spPr bwMode="auto">
          <a:xfrm>
            <a:off x="1777939" y="2394262"/>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pic>
        <p:nvPicPr>
          <p:cNvPr id="27" name="図 26">
            <a:extLst>
              <a:ext uri="{FF2B5EF4-FFF2-40B4-BE49-F238E27FC236}">
                <a16:creationId xmlns:a16="http://schemas.microsoft.com/office/drawing/2014/main" id="{8BEF0152-1474-29F3-C16C-27D8BF2DBC47}"/>
              </a:ext>
            </a:extLst>
          </p:cNvPr>
          <p:cNvPicPr>
            <a:picLocks noChangeAspect="1"/>
          </p:cNvPicPr>
          <p:nvPr/>
        </p:nvPicPr>
        <p:blipFill>
          <a:blip r:embed="rId14"/>
          <a:stretch>
            <a:fillRect/>
          </a:stretch>
        </p:blipFill>
        <p:spPr>
          <a:xfrm>
            <a:off x="1906328" y="1612125"/>
            <a:ext cx="1225291" cy="124518"/>
          </a:xfrm>
          <a:prstGeom prst="rect">
            <a:avLst/>
          </a:prstGeom>
        </p:spPr>
      </p:pic>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599941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599703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793980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793742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65531" y="2569625"/>
            <a:ext cx="516002" cy="510358"/>
          </a:xfrm>
          <a:prstGeom prst="rect">
            <a:avLst/>
          </a:prstGeom>
        </p:spPr>
      </p:pic>
      <p:sp>
        <p:nvSpPr>
          <p:cNvPr id="38" name="正方形/長方形 37">
            <a:extLst>
              <a:ext uri="{FF2B5EF4-FFF2-40B4-BE49-F238E27FC236}">
                <a16:creationId xmlns:a16="http://schemas.microsoft.com/office/drawing/2014/main" id="{ABC9C86E-7D59-E0AA-7073-93A60A9F3AE4}"/>
              </a:ext>
            </a:extLst>
          </p:cNvPr>
          <p:cNvSpPr/>
          <p:nvPr/>
        </p:nvSpPr>
        <p:spPr>
          <a:xfrm>
            <a:off x="9900167" y="2336201"/>
            <a:ext cx="177492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B</a:t>
            </a:r>
            <a:r>
              <a:rPr lang="ja-JP" altLang="en-US"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to B</a:t>
            </a:r>
          </a:p>
        </p:txBody>
      </p:sp>
      <p:sp>
        <p:nvSpPr>
          <p:cNvPr id="39" name="正方形/長方形 38">
            <a:extLst>
              <a:ext uri="{FF2B5EF4-FFF2-40B4-BE49-F238E27FC236}">
                <a16:creationId xmlns:a16="http://schemas.microsoft.com/office/drawing/2014/main" id="{BF4AACB1-DFAC-5CBB-1590-3D489F01C18E}"/>
              </a:ext>
            </a:extLst>
          </p:cNvPr>
          <p:cNvSpPr/>
          <p:nvPr/>
        </p:nvSpPr>
        <p:spPr>
          <a:xfrm>
            <a:off x="9897787" y="2336201"/>
            <a:ext cx="1780813"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40" name="図 39">
            <a:extLst>
              <a:ext uri="{FF2B5EF4-FFF2-40B4-BE49-F238E27FC236}">
                <a16:creationId xmlns:a16="http://schemas.microsoft.com/office/drawing/2014/main" id="{983A2571-0377-F347-ABF2-5B3151203A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54254" y="2915041"/>
            <a:ext cx="1348245" cy="146280"/>
          </a:xfrm>
          <a:prstGeom prst="rect">
            <a:avLst/>
          </a:prstGeom>
        </p:spPr>
      </p:pic>
      <p:pic>
        <p:nvPicPr>
          <p:cNvPr id="41" name="図 40">
            <a:extLst>
              <a:ext uri="{FF2B5EF4-FFF2-40B4-BE49-F238E27FC236}">
                <a16:creationId xmlns:a16="http://schemas.microsoft.com/office/drawing/2014/main" id="{4C9C7B21-61A5-AF7C-C54D-AEB071E1E732}"/>
              </a:ext>
            </a:extLst>
          </p:cNvPr>
          <p:cNvPicPr>
            <a:picLocks noChangeAspect="1"/>
          </p:cNvPicPr>
          <p:nvPr/>
        </p:nvPicPr>
        <p:blipFill>
          <a:blip r:embed="rId17"/>
          <a:stretch>
            <a:fillRect/>
          </a:stretch>
        </p:blipFill>
        <p:spPr>
          <a:xfrm>
            <a:off x="10349188" y="2625558"/>
            <a:ext cx="838079" cy="237664"/>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3536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7798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2059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extLst>
              <p:ext uri="{D42A27DB-BD31-4B8C-83A1-F6EECF244321}">
                <p14:modId xmlns:p14="http://schemas.microsoft.com/office/powerpoint/2010/main" val="1934777212"/>
              </p:ext>
            </p:extLst>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P.62</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358499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オーディエンスターゲティング広告　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02722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オーディエンスターゲティング広告　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graphicFrame>
        <p:nvGraphicFramePr>
          <p:cNvPr id="6" name="表 5">
            <a:extLst>
              <a:ext uri="{FF2B5EF4-FFF2-40B4-BE49-F238E27FC236}">
                <a16:creationId xmlns:a16="http://schemas.microsoft.com/office/drawing/2014/main" id="{2648472C-39C9-2FA6-4A5E-88ECBA91EDFE}"/>
              </a:ext>
            </a:extLst>
          </p:cNvPr>
          <p:cNvGraphicFramePr>
            <a:graphicFrameLocks noGrp="1"/>
          </p:cNvGraphicFramePr>
          <p:nvPr>
            <p:extLst>
              <p:ext uri="{D42A27DB-BD31-4B8C-83A1-F6EECF244321}">
                <p14:modId xmlns:p14="http://schemas.microsoft.com/office/powerpoint/2010/main" val="3551474042"/>
              </p:ext>
            </p:extLst>
          </p:nvPr>
        </p:nvGraphicFramePr>
        <p:xfrm>
          <a:off x="733290" y="1347065"/>
          <a:ext cx="10182360" cy="4743046"/>
        </p:xfrm>
        <a:graphic>
          <a:graphicData uri="http://schemas.openxmlformats.org/drawingml/2006/table">
            <a:tbl>
              <a:tblPr/>
              <a:tblGrid>
                <a:gridCol w="775184">
                  <a:extLst>
                    <a:ext uri="{9D8B030D-6E8A-4147-A177-3AD203B41FA5}">
                      <a16:colId xmlns:a16="http://schemas.microsoft.com/office/drawing/2014/main" val="981210998"/>
                    </a:ext>
                  </a:extLst>
                </a:gridCol>
                <a:gridCol w="1057803">
                  <a:extLst>
                    <a:ext uri="{9D8B030D-6E8A-4147-A177-3AD203B41FA5}">
                      <a16:colId xmlns:a16="http://schemas.microsoft.com/office/drawing/2014/main" val="802192183"/>
                    </a:ext>
                  </a:extLst>
                </a:gridCol>
                <a:gridCol w="928606">
                  <a:extLst>
                    <a:ext uri="{9D8B030D-6E8A-4147-A177-3AD203B41FA5}">
                      <a16:colId xmlns:a16="http://schemas.microsoft.com/office/drawing/2014/main" val="2823388512"/>
                    </a:ext>
                  </a:extLst>
                </a:gridCol>
                <a:gridCol w="1316197">
                  <a:extLst>
                    <a:ext uri="{9D8B030D-6E8A-4147-A177-3AD203B41FA5}">
                      <a16:colId xmlns:a16="http://schemas.microsoft.com/office/drawing/2014/main" val="363965298"/>
                    </a:ext>
                  </a:extLst>
                </a:gridCol>
                <a:gridCol w="799408">
                  <a:extLst>
                    <a:ext uri="{9D8B030D-6E8A-4147-A177-3AD203B41FA5}">
                      <a16:colId xmlns:a16="http://schemas.microsoft.com/office/drawing/2014/main" val="4246026095"/>
                    </a:ext>
                  </a:extLst>
                </a:gridCol>
                <a:gridCol w="1187000">
                  <a:extLst>
                    <a:ext uri="{9D8B030D-6E8A-4147-A177-3AD203B41FA5}">
                      <a16:colId xmlns:a16="http://schemas.microsoft.com/office/drawing/2014/main" val="2548053123"/>
                    </a:ext>
                  </a:extLst>
                </a:gridCol>
                <a:gridCol w="670210">
                  <a:extLst>
                    <a:ext uri="{9D8B030D-6E8A-4147-A177-3AD203B41FA5}">
                      <a16:colId xmlns:a16="http://schemas.microsoft.com/office/drawing/2014/main" val="2319462272"/>
                    </a:ext>
                  </a:extLst>
                </a:gridCol>
                <a:gridCol w="1388871">
                  <a:extLst>
                    <a:ext uri="{9D8B030D-6E8A-4147-A177-3AD203B41FA5}">
                      <a16:colId xmlns:a16="http://schemas.microsoft.com/office/drawing/2014/main" val="1838621729"/>
                    </a:ext>
                  </a:extLst>
                </a:gridCol>
                <a:gridCol w="670210">
                  <a:extLst>
                    <a:ext uri="{9D8B030D-6E8A-4147-A177-3AD203B41FA5}">
                      <a16:colId xmlns:a16="http://schemas.microsoft.com/office/drawing/2014/main" val="3761618156"/>
                    </a:ext>
                  </a:extLst>
                </a:gridCol>
                <a:gridCol w="1388871">
                  <a:extLst>
                    <a:ext uri="{9D8B030D-6E8A-4147-A177-3AD203B41FA5}">
                      <a16:colId xmlns:a16="http://schemas.microsoft.com/office/drawing/2014/main" val="2483562146"/>
                    </a:ext>
                  </a:extLst>
                </a:gridCol>
              </a:tblGrid>
              <a:tr h="215593">
                <a:tc gridSpan="2">
                  <a:txBody>
                    <a:bodyPr/>
                    <a:lstStyle/>
                    <a:p>
                      <a:pPr algn="ctr" fontAlgn="ctr"/>
                      <a:r>
                        <a:rPr lang="ja-JP" altLang="en-US" sz="800" b="0" i="0" u="none" strike="noStrike" dirty="0">
                          <a:solidFill>
                            <a:srgbClr val="FFFFFF"/>
                          </a:solidFill>
                          <a:effectLst/>
                          <a:latin typeface="游ゴシック" panose="020B0400000000000000" pitchFamily="50" charset="-128"/>
                          <a:ea typeface="游ゴシック" panose="020B0400000000000000" pitchFamily="50" charset="-128"/>
                        </a:rPr>
                        <a:t>エリア（国や都市なども可）</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800" b="0" i="0" u="none" strike="noStrike" dirty="0">
                          <a:solidFill>
                            <a:srgbClr val="FFFFFF"/>
                          </a:solidFill>
                          <a:effectLst/>
                          <a:latin typeface="游ゴシック" panose="020B0400000000000000" pitchFamily="50" charset="-128"/>
                          <a:ea typeface="游ゴシック" panose="020B0400000000000000" pitchFamily="50" charset="-128"/>
                        </a:rPr>
                        <a:t>カテゴリー</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旅行記タグ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50122646"/>
                  </a:ext>
                </a:extLst>
              </a:tr>
              <a:tr h="215593">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908055878"/>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国内グルメ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18531689"/>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27458825"/>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13710867"/>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657214568"/>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国内交通施設</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2132965"/>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gridSpan="2">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旅行商品</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002204994"/>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82667880"/>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86050792"/>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ダイビング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ダイビング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45100315"/>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ビーチ</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644381047"/>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846727117"/>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856705695"/>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755075167"/>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0637145"/>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52967399"/>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884036188"/>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航空券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海外航空券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7975108"/>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国内航空券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温泉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731708490"/>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99237314"/>
                  </a:ext>
                </a:extLst>
              </a:tr>
              <a:tr h="215593">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9331215"/>
                  </a:ext>
                </a:extLst>
              </a:tr>
            </a:tbl>
          </a:graphicData>
        </a:graphic>
      </p:graphicFrame>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spTree>
    <p:extLst>
      <p:ext uri="{BB962C8B-B14F-4D97-AF65-F5344CB8AC3E}">
        <p14:creationId xmlns:p14="http://schemas.microsoft.com/office/powerpoint/2010/main" val="138989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オーディエンスターゲティング広告　セグメント例①</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6165541"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6214533"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7" name="四角形: 角を丸くする 6">
            <a:extLst>
              <a:ext uri="{FF2B5EF4-FFF2-40B4-BE49-F238E27FC236}">
                <a16:creationId xmlns:a16="http://schemas.microsoft.com/office/drawing/2014/main" id="{FE2FD3A6-AB8D-0CCD-F998-971BEA500F2D}"/>
              </a:ext>
            </a:extLst>
          </p:cNvPr>
          <p:cNvSpPr/>
          <p:nvPr/>
        </p:nvSpPr>
        <p:spPr>
          <a:xfrm>
            <a:off x="903514" y="2172761"/>
            <a:ext cx="4887686"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BACCACDD-BFDC-67FC-F416-4FA811056B94}"/>
              </a:ext>
            </a:extLst>
          </p:cNvPr>
          <p:cNvSpPr/>
          <p:nvPr/>
        </p:nvSpPr>
        <p:spPr>
          <a:xfrm>
            <a:off x="984146" y="3219319"/>
            <a:ext cx="4605290"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国内外の</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航空券比較</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ページ、または</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海外の観光・グルメ等</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sp>
        <p:nvSpPr>
          <p:cNvPr id="10" name="正方形/長方形 9">
            <a:extLst>
              <a:ext uri="{FF2B5EF4-FFF2-40B4-BE49-F238E27FC236}">
                <a16:creationId xmlns:a16="http://schemas.microsoft.com/office/drawing/2014/main" id="{258C1ABB-7F57-85DA-A17B-474E06D37EA5}"/>
              </a:ext>
            </a:extLst>
          </p:cNvPr>
          <p:cNvSpPr/>
          <p:nvPr/>
        </p:nvSpPr>
        <p:spPr>
          <a:xfrm>
            <a:off x="1443137" y="1975036"/>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航空ユーザーにマイル関連商材</a:t>
            </a:r>
            <a:br>
              <a:rPr lang="en-US" altLang="ja-JP" sz="1600" b="1">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br>
            <a:r>
              <a:rPr lang="ja-JP" altLang="en-US" sz="1600" b="1">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cxnSp>
        <p:nvCxnSpPr>
          <p:cNvPr id="11" name="直線コネクタ 10">
            <a:extLst>
              <a:ext uri="{FF2B5EF4-FFF2-40B4-BE49-F238E27FC236}">
                <a16:creationId xmlns:a16="http://schemas.microsoft.com/office/drawing/2014/main" id="{EE85AB1B-353B-E097-8C58-B842920857EC}"/>
              </a:ext>
            </a:extLst>
          </p:cNvPr>
          <p:cNvCxnSpPr>
            <a:cxnSpLocks/>
          </p:cNvCxnSpPr>
          <p:nvPr/>
        </p:nvCxnSpPr>
        <p:spPr>
          <a:xfrm>
            <a:off x="3408986" y="3859404"/>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E36B78CA-7D49-8FF3-C8AA-4ADA45C62AF1}"/>
              </a:ext>
            </a:extLst>
          </p:cNvPr>
          <p:cNvSpPr/>
          <p:nvPr/>
        </p:nvSpPr>
        <p:spPr>
          <a:xfrm>
            <a:off x="3183468" y="4452290"/>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加算記号 12">
            <a:extLst>
              <a:ext uri="{FF2B5EF4-FFF2-40B4-BE49-F238E27FC236}">
                <a16:creationId xmlns:a16="http://schemas.microsoft.com/office/drawing/2014/main" id="{70CA086E-788A-5388-A46A-1E80FEF2A15F}"/>
              </a:ext>
            </a:extLst>
          </p:cNvPr>
          <p:cNvSpPr/>
          <p:nvPr/>
        </p:nvSpPr>
        <p:spPr>
          <a:xfrm>
            <a:off x="3199810" y="4556104"/>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4" name="図 13" descr="抽象, 挿絵 が含まれている画像&#10;&#10;自動的に生成された説明">
            <a:extLst>
              <a:ext uri="{FF2B5EF4-FFF2-40B4-BE49-F238E27FC236}">
                <a16:creationId xmlns:a16="http://schemas.microsoft.com/office/drawing/2014/main" id="{80B72563-2FC0-A5E0-FF37-05D0A11120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9950" y="2616254"/>
            <a:ext cx="1493840" cy="466825"/>
          </a:xfrm>
          <a:prstGeom prst="rect">
            <a:avLst/>
          </a:prstGeom>
        </p:spPr>
      </p:pic>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154"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94112" y="665377"/>
            <a:ext cx="11251990" cy="1034443"/>
          </a:xfrm>
        </p:spPr>
        <p:txBody>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が可能です。</a:t>
            </a:r>
          </a:p>
        </p:txBody>
      </p:sp>
      <p:pic>
        <p:nvPicPr>
          <p:cNvPr id="17" name="図 16">
            <a:extLst>
              <a:ext uri="{FF2B5EF4-FFF2-40B4-BE49-F238E27FC236}">
                <a16:creationId xmlns:a16="http://schemas.microsoft.com/office/drawing/2014/main" id="{F4AD4077-F2E0-86F0-860D-FEEF030320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0304" y="3858660"/>
            <a:ext cx="1887317" cy="998492"/>
          </a:xfrm>
          <a:prstGeom prst="rect">
            <a:avLst/>
          </a:prstGeom>
          <a:effectLst/>
        </p:spPr>
      </p:pic>
      <p:pic>
        <p:nvPicPr>
          <p:cNvPr id="18" name="図 17">
            <a:extLst>
              <a:ext uri="{FF2B5EF4-FFF2-40B4-BE49-F238E27FC236}">
                <a16:creationId xmlns:a16="http://schemas.microsoft.com/office/drawing/2014/main" id="{AB264880-0394-20B4-4260-F2F5DBE4EF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0304" y="5012590"/>
            <a:ext cx="1896531" cy="1008588"/>
          </a:xfrm>
          <a:prstGeom prst="rect">
            <a:avLst/>
          </a:prstGeom>
          <a:effectLst/>
        </p:spPr>
      </p:pic>
      <p:pic>
        <p:nvPicPr>
          <p:cNvPr id="19" name="図 18">
            <a:extLst>
              <a:ext uri="{FF2B5EF4-FFF2-40B4-BE49-F238E27FC236}">
                <a16:creationId xmlns:a16="http://schemas.microsoft.com/office/drawing/2014/main" id="{BF1F567F-DDA8-6119-502E-C0292550C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0068" y="3854294"/>
            <a:ext cx="1778524" cy="1152080"/>
          </a:xfrm>
          <a:prstGeom prst="rect">
            <a:avLst/>
          </a:prstGeom>
          <a:effectLst/>
        </p:spPr>
      </p:pic>
      <p:pic>
        <p:nvPicPr>
          <p:cNvPr id="20" name="図 19">
            <a:extLst>
              <a:ext uri="{FF2B5EF4-FFF2-40B4-BE49-F238E27FC236}">
                <a16:creationId xmlns:a16="http://schemas.microsoft.com/office/drawing/2014/main" id="{2E6FC322-F367-DB41-AC35-9A2131B1ED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9124" y="5106209"/>
            <a:ext cx="1778523" cy="918116"/>
          </a:xfrm>
          <a:prstGeom prst="rect">
            <a:avLst/>
          </a:prstGeom>
          <a:effectLst/>
        </p:spPr>
      </p:pic>
      <p:sp>
        <p:nvSpPr>
          <p:cNvPr id="21" name="正方形/長方形 20">
            <a:extLst>
              <a:ext uri="{FF2B5EF4-FFF2-40B4-BE49-F238E27FC236}">
                <a16:creationId xmlns:a16="http://schemas.microsoft.com/office/drawing/2014/main" id="{22B0076C-A5D4-2D27-B66A-C04711906407}"/>
              </a:ext>
            </a:extLst>
          </p:cNvPr>
          <p:cNvSpPr/>
          <p:nvPr/>
        </p:nvSpPr>
        <p:spPr>
          <a:xfrm>
            <a:off x="6789359"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6949"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99709"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8712360"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8486842"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8503184"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99118"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467907" y="4474092"/>
            <a:ext cx="457100" cy="457100"/>
          </a:xfrm>
          <a:prstGeom prst="rect">
            <a:avLst/>
          </a:prstGeom>
        </p:spPr>
      </p:pic>
    </p:spTree>
    <p:extLst>
      <p:ext uri="{BB962C8B-B14F-4D97-AF65-F5344CB8AC3E}">
        <p14:creationId xmlns:p14="http://schemas.microsoft.com/office/powerpoint/2010/main" val="135953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3516F9AA-E3AD-3D9C-7DD0-AF5F964E048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オーディエンスターゲティング広告　セグメント例②</a:t>
            </a:r>
          </a:p>
        </p:txBody>
      </p:sp>
      <p:sp>
        <p:nvSpPr>
          <p:cNvPr id="3" name="四角形: 角を丸くする 2">
            <a:extLst>
              <a:ext uri="{FF2B5EF4-FFF2-40B4-BE49-F238E27FC236}">
                <a16:creationId xmlns:a16="http://schemas.microsoft.com/office/drawing/2014/main" id="{A8E46766-C982-8227-048E-0CD30FC7A8B0}"/>
              </a:ext>
            </a:extLst>
          </p:cNvPr>
          <p:cNvSpPr/>
          <p:nvPr/>
        </p:nvSpPr>
        <p:spPr>
          <a:xfrm>
            <a:off x="6095999" y="2166214"/>
            <a:ext cx="4892478"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58E9CBB6-68AA-0E6F-8B0A-AB3F23449C12}"/>
              </a:ext>
            </a:extLst>
          </p:cNvPr>
          <p:cNvSpPr/>
          <p:nvPr/>
        </p:nvSpPr>
        <p:spPr>
          <a:xfrm>
            <a:off x="6541179" y="3095891"/>
            <a:ext cx="2062207" cy="830997"/>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北海道</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の観光・ご当地グルメ記事を閲覧し、</a:t>
            </a:r>
            <a:r>
              <a:rPr lang="ja-JP" altLang="en-US">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大手旅行予約サイトに移動した</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7" name="正方形/長方形 6">
            <a:extLst>
              <a:ext uri="{FF2B5EF4-FFF2-40B4-BE49-F238E27FC236}">
                <a16:creationId xmlns:a16="http://schemas.microsoft.com/office/drawing/2014/main" id="{EF4323CD-7EC0-EF7B-E233-53211DC9CE26}"/>
              </a:ext>
            </a:extLst>
          </p:cNvPr>
          <p:cNvSpPr/>
          <p:nvPr/>
        </p:nvSpPr>
        <p:spPr>
          <a:xfrm>
            <a:off x="8712683" y="3095891"/>
            <a:ext cx="214438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札幌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グルメランキング</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endParaRPr lang="en-US" altLang="ja-JP">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見ているユーザー</a:t>
            </a:r>
          </a:p>
        </p:txBody>
      </p:sp>
      <p:sp>
        <p:nvSpPr>
          <p:cNvPr id="8" name="四角形: 角を丸くする 7">
            <a:extLst>
              <a:ext uri="{FF2B5EF4-FFF2-40B4-BE49-F238E27FC236}">
                <a16:creationId xmlns:a16="http://schemas.microsoft.com/office/drawing/2014/main" id="{B60006C7-8B13-0E85-A332-9C9CCCF14251}"/>
              </a:ext>
            </a:extLst>
          </p:cNvPr>
          <p:cNvSpPr/>
          <p:nvPr/>
        </p:nvSpPr>
        <p:spPr>
          <a:xfrm>
            <a:off x="868208" y="218228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14C551B4-AFE6-EFE0-B6B7-BD039CCF23A4}"/>
              </a:ext>
            </a:extLst>
          </p:cNvPr>
          <p:cNvSpPr/>
          <p:nvPr/>
        </p:nvSpPr>
        <p:spPr>
          <a:xfrm>
            <a:off x="1158198" y="309589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10" name="正方形/長方形 9">
            <a:extLst>
              <a:ext uri="{FF2B5EF4-FFF2-40B4-BE49-F238E27FC236}">
                <a16:creationId xmlns:a16="http://schemas.microsoft.com/office/drawing/2014/main" id="{39FCA7FB-E37A-8E4E-3711-F3D217396F30}"/>
              </a:ext>
            </a:extLst>
          </p:cNvPr>
          <p:cNvSpPr/>
          <p:nvPr/>
        </p:nvSpPr>
        <p:spPr>
          <a:xfrm>
            <a:off x="4661424" y="1425567"/>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sp>
        <p:nvSpPr>
          <p:cNvPr id="11" name="正方形/長方形 10">
            <a:extLst>
              <a:ext uri="{FF2B5EF4-FFF2-40B4-BE49-F238E27FC236}">
                <a16:creationId xmlns:a16="http://schemas.microsoft.com/office/drawing/2014/main" id="{6B1CDBA3-BE67-81C6-ADDF-C697BF2A877A}"/>
              </a:ext>
            </a:extLst>
          </p:cNvPr>
          <p:cNvSpPr/>
          <p:nvPr/>
        </p:nvSpPr>
        <p:spPr>
          <a:xfrm>
            <a:off x="3452329" y="309589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12" name="直線コネクタ 11">
            <a:extLst>
              <a:ext uri="{FF2B5EF4-FFF2-40B4-BE49-F238E27FC236}">
                <a16:creationId xmlns:a16="http://schemas.microsoft.com/office/drawing/2014/main" id="{00534E7D-4E40-721C-9599-C15644683AD0}"/>
              </a:ext>
            </a:extLst>
          </p:cNvPr>
          <p:cNvCxnSpPr>
            <a:cxnSpLocks/>
          </p:cNvCxnSpPr>
          <p:nvPr/>
        </p:nvCxnSpPr>
        <p:spPr>
          <a:xfrm>
            <a:off x="3349086" y="280473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0466259-3B76-CEA4-8906-0C607C3D0D56}"/>
              </a:ext>
            </a:extLst>
          </p:cNvPr>
          <p:cNvCxnSpPr>
            <a:cxnSpLocks/>
          </p:cNvCxnSpPr>
          <p:nvPr/>
        </p:nvCxnSpPr>
        <p:spPr>
          <a:xfrm>
            <a:off x="8644420" y="2821671"/>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9E6A4F82-CF6A-33AF-19AB-A1884DA6BD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29992" y="4101586"/>
            <a:ext cx="1753983" cy="2059200"/>
          </a:xfrm>
          <a:prstGeom prst="rect">
            <a:avLst/>
          </a:prstGeom>
        </p:spPr>
      </p:pic>
      <p:sp>
        <p:nvSpPr>
          <p:cNvPr id="15" name="正方形/長方形 14">
            <a:extLst>
              <a:ext uri="{FF2B5EF4-FFF2-40B4-BE49-F238E27FC236}">
                <a16:creationId xmlns:a16="http://schemas.microsoft.com/office/drawing/2014/main" id="{0F3DE957-08AB-7152-B4F0-C5EF790192F1}"/>
              </a:ext>
            </a:extLst>
          </p:cNvPr>
          <p:cNvSpPr/>
          <p:nvPr/>
        </p:nvSpPr>
        <p:spPr>
          <a:xfrm>
            <a:off x="3123568" y="410761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加算記号 15">
            <a:extLst>
              <a:ext uri="{FF2B5EF4-FFF2-40B4-BE49-F238E27FC236}">
                <a16:creationId xmlns:a16="http://schemas.microsoft.com/office/drawing/2014/main" id="{D8D05352-7D20-9D67-B81B-4FE492D54696}"/>
              </a:ext>
            </a:extLst>
          </p:cNvPr>
          <p:cNvSpPr/>
          <p:nvPr/>
        </p:nvSpPr>
        <p:spPr>
          <a:xfrm>
            <a:off x="3133086" y="423872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000CF71B-1A63-57EC-38AA-7E984AC50A3C}"/>
              </a:ext>
            </a:extLst>
          </p:cNvPr>
          <p:cNvSpPr/>
          <p:nvPr/>
        </p:nvSpPr>
        <p:spPr>
          <a:xfrm>
            <a:off x="8405706" y="410761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加算記号 17">
            <a:extLst>
              <a:ext uri="{FF2B5EF4-FFF2-40B4-BE49-F238E27FC236}">
                <a16:creationId xmlns:a16="http://schemas.microsoft.com/office/drawing/2014/main" id="{24AA2AEE-5398-32BA-631B-2C614F4A46CE}"/>
              </a:ext>
            </a:extLst>
          </p:cNvPr>
          <p:cNvSpPr/>
          <p:nvPr/>
        </p:nvSpPr>
        <p:spPr>
          <a:xfrm>
            <a:off x="8428420" y="423872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9" name="図 18" descr="アイコン&#10;&#10;低い精度で自動的に生成された説明">
            <a:extLst>
              <a:ext uri="{FF2B5EF4-FFF2-40B4-BE49-F238E27FC236}">
                <a16:creationId xmlns:a16="http://schemas.microsoft.com/office/drawing/2014/main" id="{E84363AA-319C-43A9-CE3D-09B6462BE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280" y="2681655"/>
            <a:ext cx="1440000" cy="254400"/>
          </a:xfrm>
          <a:prstGeom prst="rect">
            <a:avLst/>
          </a:prstGeom>
        </p:spPr>
      </p:pic>
      <p:pic>
        <p:nvPicPr>
          <p:cNvPr id="20" name="図 19" descr="文字が書かれている&#10;&#10;低い精度で自動的に生成された説明">
            <a:extLst>
              <a:ext uri="{FF2B5EF4-FFF2-40B4-BE49-F238E27FC236}">
                <a16:creationId xmlns:a16="http://schemas.microsoft.com/office/drawing/2014/main" id="{DC0FE769-0E5D-FBF8-C8A3-3E94A2D822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8986" y="2602271"/>
            <a:ext cx="1652676" cy="413169"/>
          </a:xfrm>
          <a:prstGeom prst="rect">
            <a:avLst/>
          </a:prstGeom>
        </p:spPr>
      </p:pic>
      <p:pic>
        <p:nvPicPr>
          <p:cNvPr id="21" name="図 20" descr="抽象, 挿絵 が含まれている画像&#10;&#10;自動的に生成された説明">
            <a:extLst>
              <a:ext uri="{FF2B5EF4-FFF2-40B4-BE49-F238E27FC236}">
                <a16:creationId xmlns:a16="http://schemas.microsoft.com/office/drawing/2014/main" id="{9F85CE6A-307C-F4FE-CB9F-99575F65D8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1969" y="2575443"/>
            <a:ext cx="1493840" cy="466825"/>
          </a:xfrm>
          <a:prstGeom prst="rect">
            <a:avLst/>
          </a:prstGeom>
        </p:spPr>
      </p:pic>
      <p:pic>
        <p:nvPicPr>
          <p:cNvPr id="22" name="図 21" descr="抽象, 挿絵 が含まれている画像&#10;&#10;自動的に生成された説明">
            <a:extLst>
              <a:ext uri="{FF2B5EF4-FFF2-40B4-BE49-F238E27FC236}">
                <a16:creationId xmlns:a16="http://schemas.microsoft.com/office/drawing/2014/main" id="{28754B95-E737-B673-A943-FDA582FA13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2202" y="2575443"/>
            <a:ext cx="1493840" cy="466825"/>
          </a:xfrm>
          <a:prstGeom prst="rect">
            <a:avLst/>
          </a:prstGeom>
        </p:spPr>
      </p:pic>
      <p:sp>
        <p:nvSpPr>
          <p:cNvPr id="23" name="正方形/長方形 22">
            <a:extLst>
              <a:ext uri="{FF2B5EF4-FFF2-40B4-BE49-F238E27FC236}">
                <a16:creationId xmlns:a16="http://schemas.microsoft.com/office/drawing/2014/main" id="{A561F6A8-EDFB-4E8D-54B1-E7F7D6F51CF5}"/>
              </a:ext>
            </a:extLst>
          </p:cNvPr>
          <p:cNvSpPr/>
          <p:nvPr/>
        </p:nvSpPr>
        <p:spPr>
          <a:xfrm>
            <a:off x="1523254" y="190076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24" name="図 23">
            <a:extLst>
              <a:ext uri="{FF2B5EF4-FFF2-40B4-BE49-F238E27FC236}">
                <a16:creationId xmlns:a16="http://schemas.microsoft.com/office/drawing/2014/main" id="{3EFEC323-335C-A423-395D-C66E7E4E3B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21452" y="3707177"/>
            <a:ext cx="1589655" cy="2389232"/>
          </a:xfrm>
          <a:prstGeom prst="rect">
            <a:avLst/>
          </a:prstGeom>
          <a:effectLst/>
        </p:spPr>
      </p:pic>
      <p:pic>
        <p:nvPicPr>
          <p:cNvPr id="25" name="図 24">
            <a:extLst>
              <a:ext uri="{FF2B5EF4-FFF2-40B4-BE49-F238E27FC236}">
                <a16:creationId xmlns:a16="http://schemas.microsoft.com/office/drawing/2014/main" id="{32CC859C-570E-C5CD-BB5C-DB1C9B52F6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4544" y="3731968"/>
            <a:ext cx="1305480" cy="1527412"/>
          </a:xfrm>
          <a:prstGeom prst="rect">
            <a:avLst/>
          </a:prstGeom>
          <a:effectLst/>
        </p:spPr>
      </p:pic>
      <p:pic>
        <p:nvPicPr>
          <p:cNvPr id="26" name="図 25">
            <a:extLst>
              <a:ext uri="{FF2B5EF4-FFF2-40B4-BE49-F238E27FC236}">
                <a16:creationId xmlns:a16="http://schemas.microsoft.com/office/drawing/2014/main" id="{8E0BD769-8F9D-DA5E-018B-CB73DCD9EF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5839" y="4546462"/>
            <a:ext cx="1298204" cy="1543810"/>
          </a:xfrm>
          <a:prstGeom prst="rect">
            <a:avLst/>
          </a:prstGeom>
          <a:effectLst/>
        </p:spPr>
      </p:pic>
      <p:sp>
        <p:nvSpPr>
          <p:cNvPr id="27" name="正方形/長方形 26">
            <a:extLst>
              <a:ext uri="{FF2B5EF4-FFF2-40B4-BE49-F238E27FC236}">
                <a16:creationId xmlns:a16="http://schemas.microsoft.com/office/drawing/2014/main" id="{1AC0F4DD-DB90-8460-70D9-9CA440E317D2}"/>
              </a:ext>
            </a:extLst>
          </p:cNvPr>
          <p:cNvSpPr/>
          <p:nvPr/>
        </p:nvSpPr>
        <p:spPr>
          <a:xfrm>
            <a:off x="6742730" y="1946670"/>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札幌にグルメ旅行</a:t>
            </a:r>
            <a:r>
              <a:rPr lang="ja-JP" altLang="en-US" sz="1600" b="1" dirty="0">
                <a:solidFill>
                  <a:sysClr val="windowText" lastClr="000000"/>
                </a:solidFill>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solidFill>
                <a:sysClr val="windowText" lastClr="000000"/>
              </a:solidFill>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ysClr val="windowText" lastClr="000000"/>
                </a:solidFill>
                <a:latin typeface="游ゴシック" panose="020B0400000000000000" pitchFamily="50" charset="-128"/>
                <a:ea typeface="游ゴシック" panose="020B0400000000000000" pitchFamily="50" charset="-128"/>
                <a:cs typeface="Microsoft GothicNeo" panose="020B0503020000020004" pitchFamily="34" charset="-127"/>
              </a:rPr>
              <a:t>来てほしい</a:t>
            </a:r>
          </a:p>
        </p:txBody>
      </p:sp>
      <p:pic>
        <p:nvPicPr>
          <p:cNvPr id="28" name="図 27">
            <a:extLst>
              <a:ext uri="{FF2B5EF4-FFF2-40B4-BE49-F238E27FC236}">
                <a16:creationId xmlns:a16="http://schemas.microsoft.com/office/drawing/2014/main" id="{031BB58C-83B1-AB54-7BF1-A992E7FEB8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2501" y="4043021"/>
            <a:ext cx="1837300" cy="1945540"/>
          </a:xfrm>
          <a:prstGeom prst="rect">
            <a:avLst/>
          </a:prstGeom>
          <a:effectLst/>
        </p:spPr>
      </p:pic>
      <p:sp>
        <p:nvSpPr>
          <p:cNvPr id="29" name="タイトル 1">
            <a:extLst>
              <a:ext uri="{FF2B5EF4-FFF2-40B4-BE49-F238E27FC236}">
                <a16:creationId xmlns:a16="http://schemas.microsoft.com/office/drawing/2014/main" id="{98EC3114-EBCF-290F-D14B-E76B1DC1575C}"/>
              </a:ext>
            </a:extLst>
          </p:cNvPr>
          <p:cNvSpPr>
            <a:spLocks noGrp="1"/>
          </p:cNvSpPr>
          <p:nvPr>
            <p:ph type="title"/>
          </p:nvPr>
        </p:nvSpPr>
        <p:spPr>
          <a:xfrm>
            <a:off x="331841" y="544706"/>
            <a:ext cx="11528317" cy="1034443"/>
          </a:xfrm>
        </p:spPr>
        <p:txBody>
          <a:bodyPr/>
          <a:lstStyle/>
          <a:p>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Tree>
    <p:extLst>
      <p:ext uri="{BB962C8B-B14F-4D97-AF65-F5344CB8AC3E}">
        <p14:creationId xmlns:p14="http://schemas.microsoft.com/office/powerpoint/2010/main" val="1585499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オーディエンスターゲティング広告　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3180" y="5624226"/>
            <a:ext cx="1918550" cy="225712"/>
          </a:xfrm>
          <a:prstGeom prst="rect">
            <a:avLst/>
          </a:prstGeom>
        </p:spPr>
      </p:pic>
      <p:pic>
        <p:nvPicPr>
          <p:cNvPr id="25" name="図 24">
            <a:extLst>
              <a:ext uri="{FF2B5EF4-FFF2-40B4-BE49-F238E27FC236}">
                <a16:creationId xmlns:a16="http://schemas.microsoft.com/office/drawing/2014/main" id="{234E0C01-DCCD-777F-1AE6-083B22F8E2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7047" y="5651499"/>
            <a:ext cx="1831880" cy="198753"/>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10"/>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4010903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プレミアムレクタングル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フローティングレクタングル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4DCE822-33C4-5A74-93B0-E538F8F1CFE6}"/>
              </a:ext>
            </a:extLst>
          </p:cNvPr>
          <p:cNvSpPr txBox="1"/>
          <p:nvPr/>
        </p:nvSpPr>
        <p:spPr>
          <a:xfrm>
            <a:off x="5107452" y="5230989"/>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kumimoji="1"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345075"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6F96E1AA-6341-A158-0999-E1ABFBA439D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5"/>
          <a:stretch/>
        </p:blipFill>
        <p:spPr bwMode="auto">
          <a:xfrm>
            <a:off x="630636" y="1863679"/>
            <a:ext cx="4086366" cy="326266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13794"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38942"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658389" y="2107507"/>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269669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83774" y="146653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1" name="グループ化 20">
            <a:extLst>
              <a:ext uri="{FF2B5EF4-FFF2-40B4-BE49-F238E27FC236}">
                <a16:creationId xmlns:a16="http://schemas.microsoft.com/office/drawing/2014/main" id="{027AF972-27B9-5423-73CD-4E4C05479ABB}"/>
              </a:ext>
            </a:extLst>
          </p:cNvPr>
          <p:cNvGrpSpPr/>
          <p:nvPr/>
        </p:nvGrpSpPr>
        <p:grpSpPr>
          <a:xfrm>
            <a:off x="1283774" y="1743193"/>
            <a:ext cx="2819399" cy="3808742"/>
            <a:chOff x="1283774" y="1743193"/>
            <a:chExt cx="2819399" cy="3808742"/>
          </a:xfrm>
        </p:grpSpPr>
        <p:pic>
          <p:nvPicPr>
            <p:cNvPr id="19" name="図 18">
              <a:extLst>
                <a:ext uri="{FF2B5EF4-FFF2-40B4-BE49-F238E27FC236}">
                  <a16:creationId xmlns:a16="http://schemas.microsoft.com/office/drawing/2014/main" id="{A4C946BC-3103-07A3-8A36-A5597E2DF5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386"/>
            <a:stretch/>
          </p:blipFill>
          <p:spPr bwMode="auto">
            <a:xfrm>
              <a:off x="1283774" y="1743193"/>
              <a:ext cx="2819399" cy="38087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7CAEE379-BA6E-BBAD-503D-C5A23C9DB5FA}"/>
                </a:ext>
              </a:extLst>
            </p:cNvPr>
            <p:cNvSpPr/>
            <p:nvPr/>
          </p:nvSpPr>
          <p:spPr bwMode="auto">
            <a:xfrm>
              <a:off x="3181350" y="1956411"/>
              <a:ext cx="790575" cy="66296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25923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10" name="テキスト ボックス 9">
            <a:extLst>
              <a:ext uri="{FF2B5EF4-FFF2-40B4-BE49-F238E27FC236}">
                <a16:creationId xmlns:a16="http://schemas.microsoft.com/office/drawing/2014/main" id="{7D7C5DA8-0992-CAF8-6CCB-DFA2527E014C}"/>
              </a:ext>
            </a:extLst>
          </p:cNvPr>
          <p:cNvSpPr txBox="1"/>
          <p:nvPr/>
        </p:nvSpPr>
        <p:spPr>
          <a:xfrm>
            <a:off x="340049" y="693791"/>
            <a:ext cx="1023117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F26ADBB-923D-4615-AD56-13049C30CE47}"/>
              </a:ext>
            </a:extLst>
          </p:cNvPr>
          <p:cNvSpPr txBox="1"/>
          <p:nvPr/>
        </p:nvSpPr>
        <p:spPr>
          <a:xfrm>
            <a:off x="4215790" y="1376143"/>
            <a:ext cx="665223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4" name="コンテンツ プレースホルダー 6">
            <a:extLst>
              <a:ext uri="{FF2B5EF4-FFF2-40B4-BE49-F238E27FC236}">
                <a16:creationId xmlns:a16="http://schemas.microsoft.com/office/drawing/2014/main" id="{2E139F21-0270-F1E4-7B04-937EE9E9DECF}"/>
              </a:ext>
            </a:extLst>
          </p:cNvPr>
          <p:cNvSpPr txBox="1">
            <a:spLocks/>
          </p:cNvSpPr>
          <p:nvPr/>
        </p:nvSpPr>
        <p:spPr>
          <a:xfrm>
            <a:off x="669090" y="15902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5" name="Text Box 3">
            <a:extLst>
              <a:ext uri="{FF2B5EF4-FFF2-40B4-BE49-F238E27FC236}">
                <a16:creationId xmlns:a16="http://schemas.microsoft.com/office/drawing/2014/main" id="{488EAB43-1F20-7CAA-AE22-DF4609C20521}"/>
              </a:ext>
            </a:extLst>
          </p:cNvPr>
          <p:cNvSpPr txBox="1">
            <a:spLocks noChangeArrowheads="1"/>
          </p:cNvSpPr>
          <p:nvPr/>
        </p:nvSpPr>
        <p:spPr bwMode="auto">
          <a:xfrm>
            <a:off x="986664" y="15855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16" name="Text Box 3">
            <a:extLst>
              <a:ext uri="{FF2B5EF4-FFF2-40B4-BE49-F238E27FC236}">
                <a16:creationId xmlns:a16="http://schemas.microsoft.com/office/drawing/2014/main" id="{57BEBE50-35B2-4DAE-832D-09EBB01E15F2}"/>
              </a:ext>
            </a:extLst>
          </p:cNvPr>
          <p:cNvSpPr txBox="1">
            <a:spLocks noChangeArrowheads="1"/>
          </p:cNvSpPr>
          <p:nvPr/>
        </p:nvSpPr>
        <p:spPr bwMode="auto">
          <a:xfrm>
            <a:off x="794570" y="58810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7" name="図 16">
            <a:extLst>
              <a:ext uri="{FF2B5EF4-FFF2-40B4-BE49-F238E27FC236}">
                <a16:creationId xmlns:a16="http://schemas.microsoft.com/office/drawing/2014/main" id="{9A7AC8C9-D9E3-64C2-1738-0A9843F7D3AF}"/>
              </a:ext>
            </a:extLst>
          </p:cNvPr>
          <p:cNvPicPr>
            <a:picLocks noChangeAspect="1"/>
          </p:cNvPicPr>
          <p:nvPr/>
        </p:nvPicPr>
        <p:blipFill rotWithShape="1">
          <a:blip r:embed="rId4"/>
          <a:srcRect b="33533"/>
          <a:stretch/>
        </p:blipFill>
        <p:spPr>
          <a:xfrm>
            <a:off x="949948" y="1776432"/>
            <a:ext cx="2380952" cy="4057650"/>
          </a:xfrm>
          <a:prstGeom prst="rect">
            <a:avLst/>
          </a:prstGeom>
        </p:spPr>
      </p:pic>
      <p:sp>
        <p:nvSpPr>
          <p:cNvPr id="18" name="フリーフォーム: 図形 17">
            <a:extLst>
              <a:ext uri="{FF2B5EF4-FFF2-40B4-BE49-F238E27FC236}">
                <a16:creationId xmlns:a16="http://schemas.microsoft.com/office/drawing/2014/main" id="{2DB4C32B-E051-A3F1-6D3E-337A551EB041}"/>
              </a:ext>
            </a:extLst>
          </p:cNvPr>
          <p:cNvSpPr/>
          <p:nvPr/>
        </p:nvSpPr>
        <p:spPr>
          <a:xfrm>
            <a:off x="924676" y="57547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4C1A905-854B-9F7A-808A-09D41B9BB631}"/>
              </a:ext>
            </a:extLst>
          </p:cNvPr>
          <p:cNvSpPr/>
          <p:nvPr/>
        </p:nvSpPr>
        <p:spPr bwMode="auto">
          <a:xfrm>
            <a:off x="2526981" y="22535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 Box 9">
            <a:extLst>
              <a:ext uri="{FF2B5EF4-FFF2-40B4-BE49-F238E27FC236}">
                <a16:creationId xmlns:a16="http://schemas.microsoft.com/office/drawing/2014/main" id="{ECD23D07-F7E1-D01B-F535-6133157EE0BB}"/>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603C40AE-51B9-A1EB-F9A3-F0A71DF8A7E1}"/>
              </a:ext>
            </a:extLst>
          </p:cNvPr>
          <p:cNvGraphicFramePr>
            <a:graphicFrameLocks noGrp="1"/>
          </p:cNvGraphicFramePr>
          <p:nvPr>
            <p:extLst>
              <p:ext uri="{D42A27DB-BD31-4B8C-83A1-F6EECF244321}">
                <p14:modId xmlns:p14="http://schemas.microsoft.com/office/powerpoint/2010/main" val="2974063370"/>
              </p:ext>
            </p:extLst>
          </p:nvPr>
        </p:nvGraphicFramePr>
        <p:xfrm>
          <a:off x="4291990" y="1871035"/>
          <a:ext cx="6978638" cy="2876550"/>
        </p:xfrm>
        <a:graphic>
          <a:graphicData uri="http://schemas.openxmlformats.org/drawingml/2006/table">
            <a:tbl>
              <a:tblPr/>
              <a:tblGrid>
                <a:gridCol w="1099160">
                  <a:extLst>
                    <a:ext uri="{9D8B030D-6E8A-4147-A177-3AD203B41FA5}">
                      <a16:colId xmlns:a16="http://schemas.microsoft.com/office/drawing/2014/main" val="2011354708"/>
                    </a:ext>
                  </a:extLst>
                </a:gridCol>
                <a:gridCol w="5879478">
                  <a:extLst>
                    <a:ext uri="{9D8B030D-6E8A-4147-A177-3AD203B41FA5}">
                      <a16:colId xmlns:a16="http://schemas.microsoft.com/office/drawing/2014/main" val="129678640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22" name="表 21">
            <a:extLst>
              <a:ext uri="{FF2B5EF4-FFF2-40B4-BE49-F238E27FC236}">
                <a16:creationId xmlns:a16="http://schemas.microsoft.com/office/drawing/2014/main" id="{C944E2C0-38CA-DEE1-3794-68B406319B08}"/>
              </a:ext>
            </a:extLst>
          </p:cNvPr>
          <p:cNvGraphicFramePr>
            <a:graphicFrameLocks noGrp="1"/>
          </p:cNvGraphicFramePr>
          <p:nvPr>
            <p:extLst>
              <p:ext uri="{D42A27DB-BD31-4B8C-83A1-F6EECF244321}">
                <p14:modId xmlns:p14="http://schemas.microsoft.com/office/powerpoint/2010/main" val="813470739"/>
              </p:ext>
            </p:extLst>
          </p:nvPr>
        </p:nvGraphicFramePr>
        <p:xfrm>
          <a:off x="4291989" y="5538361"/>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05482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37</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7" name="テキスト ボックス 6">
            <a:extLst>
              <a:ext uri="{FF2B5EF4-FFF2-40B4-BE49-F238E27FC236}">
                <a16:creationId xmlns:a16="http://schemas.microsoft.com/office/drawing/2014/main" id="{970BA03F-1590-A30F-9639-B370FD3C66AE}"/>
              </a:ext>
            </a:extLst>
          </p:cNvPr>
          <p:cNvSpPr txBox="1"/>
          <p:nvPr/>
        </p:nvSpPr>
        <p:spPr>
          <a:xfrm>
            <a:off x="377137" y="745946"/>
            <a:ext cx="1001463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A1DBC9A7-AFAF-5DF9-2AD3-4389F40C7CDB}"/>
              </a:ext>
            </a:extLst>
          </p:cNvPr>
          <p:cNvSpPr txBox="1">
            <a:spLocks/>
          </p:cNvSpPr>
          <p:nvPr/>
        </p:nvSpPr>
        <p:spPr>
          <a:xfrm>
            <a:off x="677603" y="1554143"/>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23" name="Text Box 3">
            <a:extLst>
              <a:ext uri="{FF2B5EF4-FFF2-40B4-BE49-F238E27FC236}">
                <a16:creationId xmlns:a16="http://schemas.microsoft.com/office/drawing/2014/main" id="{B8864324-9927-0671-7984-E6E2199B3941}"/>
              </a:ext>
            </a:extLst>
          </p:cNvPr>
          <p:cNvSpPr txBox="1">
            <a:spLocks noChangeArrowheads="1"/>
          </p:cNvSpPr>
          <p:nvPr/>
        </p:nvSpPr>
        <p:spPr bwMode="auto">
          <a:xfrm>
            <a:off x="995177" y="1549445"/>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24" name="Text Box 3">
            <a:extLst>
              <a:ext uri="{FF2B5EF4-FFF2-40B4-BE49-F238E27FC236}">
                <a16:creationId xmlns:a16="http://schemas.microsoft.com/office/drawing/2014/main" id="{30077D55-A2D2-AB83-722E-5B0B5BAEA2DF}"/>
              </a:ext>
            </a:extLst>
          </p:cNvPr>
          <p:cNvSpPr txBox="1">
            <a:spLocks noChangeArrowheads="1"/>
          </p:cNvSpPr>
          <p:nvPr/>
        </p:nvSpPr>
        <p:spPr bwMode="auto">
          <a:xfrm>
            <a:off x="803083" y="5807627"/>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25" name="図 24">
            <a:extLst>
              <a:ext uri="{FF2B5EF4-FFF2-40B4-BE49-F238E27FC236}">
                <a16:creationId xmlns:a16="http://schemas.microsoft.com/office/drawing/2014/main" id="{D3C03354-AFE8-BA4E-C79B-5CF05CDA80C5}"/>
              </a:ext>
            </a:extLst>
          </p:cNvPr>
          <p:cNvPicPr>
            <a:picLocks noChangeAspect="1"/>
          </p:cNvPicPr>
          <p:nvPr/>
        </p:nvPicPr>
        <p:blipFill rotWithShape="1">
          <a:blip r:embed="rId4"/>
          <a:srcRect b="31756"/>
          <a:stretch/>
        </p:blipFill>
        <p:spPr>
          <a:xfrm>
            <a:off x="946703" y="1773348"/>
            <a:ext cx="2380952" cy="3932203"/>
          </a:xfrm>
          <a:prstGeom prst="rect">
            <a:avLst/>
          </a:prstGeom>
        </p:spPr>
      </p:pic>
      <p:sp>
        <p:nvSpPr>
          <p:cNvPr id="26" name="フリーフォーム: 図形 25">
            <a:extLst>
              <a:ext uri="{FF2B5EF4-FFF2-40B4-BE49-F238E27FC236}">
                <a16:creationId xmlns:a16="http://schemas.microsoft.com/office/drawing/2014/main" id="{6AA72071-D369-CD7F-E6AF-204AEB45D095}"/>
              </a:ext>
            </a:extLst>
          </p:cNvPr>
          <p:cNvSpPr/>
          <p:nvPr/>
        </p:nvSpPr>
        <p:spPr>
          <a:xfrm>
            <a:off x="933189" y="5653318"/>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7FCBFBB-4CFA-F2D4-35DF-D7616C8165FC}"/>
              </a:ext>
            </a:extLst>
          </p:cNvPr>
          <p:cNvSpPr/>
          <p:nvPr/>
        </p:nvSpPr>
        <p:spPr bwMode="auto">
          <a:xfrm>
            <a:off x="2544825" y="2208095"/>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8" name="表 27">
            <a:extLst>
              <a:ext uri="{FF2B5EF4-FFF2-40B4-BE49-F238E27FC236}">
                <a16:creationId xmlns:a16="http://schemas.microsoft.com/office/drawing/2014/main" id="{9D19993E-E703-0F47-E8B2-57DC89D100E5}"/>
              </a:ext>
            </a:extLst>
          </p:cNvPr>
          <p:cNvGraphicFramePr>
            <a:graphicFrameLocks noGrp="1"/>
          </p:cNvGraphicFramePr>
          <p:nvPr>
            <p:extLst>
              <p:ext uri="{D42A27DB-BD31-4B8C-83A1-F6EECF244321}">
                <p14:modId xmlns:p14="http://schemas.microsoft.com/office/powerpoint/2010/main" val="1582870740"/>
              </p:ext>
            </p:extLst>
          </p:nvPr>
        </p:nvGraphicFramePr>
        <p:xfrm>
          <a:off x="4214585" y="2069604"/>
          <a:ext cx="5900965" cy="2876550"/>
        </p:xfrm>
        <a:graphic>
          <a:graphicData uri="http://schemas.openxmlformats.org/drawingml/2006/table">
            <a:tbl>
              <a:tblPr/>
              <a:tblGrid>
                <a:gridCol w="1090840">
                  <a:extLst>
                    <a:ext uri="{9D8B030D-6E8A-4147-A177-3AD203B41FA5}">
                      <a16:colId xmlns:a16="http://schemas.microsoft.com/office/drawing/2014/main" val="1865774738"/>
                    </a:ext>
                  </a:extLst>
                </a:gridCol>
                <a:gridCol w="4810125">
                  <a:extLst>
                    <a:ext uri="{9D8B030D-6E8A-4147-A177-3AD203B41FA5}">
                      <a16:colId xmlns:a16="http://schemas.microsoft.com/office/drawing/2014/main" val="352367577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29" name="Text Box 9">
            <a:extLst>
              <a:ext uri="{FF2B5EF4-FFF2-40B4-BE49-F238E27FC236}">
                <a16:creationId xmlns:a16="http://schemas.microsoft.com/office/drawing/2014/main" id="{C05C4E91-517A-42C0-A080-1DED61B8DC75}"/>
              </a:ext>
            </a:extLst>
          </p:cNvPr>
          <p:cNvSpPr txBox="1">
            <a:spLocks noChangeArrowheads="1"/>
          </p:cNvSpPr>
          <p:nvPr/>
        </p:nvSpPr>
        <p:spPr bwMode="auto">
          <a:xfrm>
            <a:off x="4145619" y="508476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9B58410C-5837-395F-D27C-CAD7AD021B29}"/>
              </a:ext>
            </a:extLst>
          </p:cNvPr>
          <p:cNvSpPr txBox="1"/>
          <p:nvPr/>
        </p:nvSpPr>
        <p:spPr>
          <a:xfrm>
            <a:off x="4145619" y="1481143"/>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Tree>
    <p:extLst>
      <p:ext uri="{BB962C8B-B14F-4D97-AF65-F5344CB8AC3E}">
        <p14:creationId xmlns:p14="http://schemas.microsoft.com/office/powerpoint/2010/main" val="1366242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06178" y="167633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74" y="1398036"/>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078206" y="170724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952338" y="1934374"/>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952338" y="4079153"/>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20367" y="397360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06177" y="590076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967F2E45-5DCD-5028-F735-95E834AB2D40}"/>
              </a:ext>
            </a:extLst>
          </p:cNvPr>
          <p:cNvSpPr/>
          <p:nvPr/>
        </p:nvSpPr>
        <p:spPr bwMode="auto">
          <a:xfrm>
            <a:off x="2570602" y="24537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559331" y="486840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160732" y="486633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431159" y="486387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01475" y="602538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4061116559"/>
              </p:ext>
            </p:extLst>
          </p:nvPr>
        </p:nvGraphicFramePr>
        <p:xfrm>
          <a:off x="4240319" y="1913306"/>
          <a:ext cx="6978637" cy="2876550"/>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815786571"/>
              </p:ext>
            </p:extLst>
          </p:nvPr>
        </p:nvGraphicFramePr>
        <p:xfrm>
          <a:off x="4240319" y="5459438"/>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89616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2" y="577258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791950" y="5897211"/>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sp>
        <p:nvSpPr>
          <p:cNvPr id="14" name="正方形/長方形 13">
            <a:extLst>
              <a:ext uri="{FF2B5EF4-FFF2-40B4-BE49-F238E27FC236}">
                <a16:creationId xmlns:a16="http://schemas.microsoft.com/office/drawing/2014/main" id="{90A9B6EE-19F1-E5E1-032C-8B7033DBCD17}"/>
              </a:ext>
            </a:extLst>
          </p:cNvPr>
          <p:cNvSpPr/>
          <p:nvPr/>
        </p:nvSpPr>
        <p:spPr bwMode="auto">
          <a:xfrm>
            <a:off x="2525565" y="2325534"/>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4230131454"/>
              </p:ext>
            </p:extLst>
          </p:nvPr>
        </p:nvGraphicFramePr>
        <p:xfrm>
          <a:off x="4296087" y="2141269"/>
          <a:ext cx="5876613" cy="2876550"/>
        </p:xfrm>
        <a:graphic>
          <a:graphicData uri="http://schemas.openxmlformats.org/drawingml/2006/table">
            <a:tbl>
              <a:tblPr/>
              <a:tblGrid>
                <a:gridCol w="1129526">
                  <a:extLst>
                    <a:ext uri="{9D8B030D-6E8A-4147-A177-3AD203B41FA5}">
                      <a16:colId xmlns:a16="http://schemas.microsoft.com/office/drawing/2014/main" val="2149147893"/>
                    </a:ext>
                  </a:extLst>
                </a:gridCol>
                <a:gridCol w="4747087">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13129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pic>
        <p:nvPicPr>
          <p:cNvPr id="6" name="図 5">
            <a:extLst>
              <a:ext uri="{FF2B5EF4-FFF2-40B4-BE49-F238E27FC236}">
                <a16:creationId xmlns:a16="http://schemas.microsoft.com/office/drawing/2014/main" id="{25EA0938-5243-DB16-7EC1-E9F2FFFBEE02}"/>
              </a:ext>
            </a:extLst>
          </p:cNvPr>
          <p:cNvPicPr>
            <a:picLocks noChangeAspect="1"/>
          </p:cNvPicPr>
          <p:nvPr/>
        </p:nvPicPr>
        <p:blipFill rotWithShape="1">
          <a:blip r:embed="rId2"/>
          <a:srcRect b="4562"/>
          <a:stretch/>
        </p:blipFill>
        <p:spPr>
          <a:xfrm>
            <a:off x="6032523" y="1414853"/>
            <a:ext cx="4489200" cy="4504563"/>
          </a:xfrm>
          <a:prstGeom prst="rect">
            <a:avLst/>
          </a:prstGeom>
        </p:spPr>
      </p:pic>
      <p:pic>
        <p:nvPicPr>
          <p:cNvPr id="7" name="図 6">
            <a:extLst>
              <a:ext uri="{FF2B5EF4-FFF2-40B4-BE49-F238E27FC236}">
                <a16:creationId xmlns:a16="http://schemas.microsoft.com/office/drawing/2014/main" id="{26DF5E3C-F637-313B-9F89-87778FED3EC3}"/>
              </a:ext>
            </a:extLst>
          </p:cNvPr>
          <p:cNvPicPr>
            <a:picLocks noChangeAspect="1"/>
          </p:cNvPicPr>
          <p:nvPr/>
        </p:nvPicPr>
        <p:blipFill rotWithShape="1">
          <a:blip r:embed="rId3"/>
          <a:srcRect b="4444"/>
          <a:stretch/>
        </p:blipFill>
        <p:spPr>
          <a:xfrm>
            <a:off x="1077189" y="1297262"/>
            <a:ext cx="4185846" cy="4631664"/>
          </a:xfrm>
          <a:prstGeom prst="rect">
            <a:avLst/>
          </a:prstGeom>
        </p:spPr>
      </p:pic>
      <p:sp>
        <p:nvSpPr>
          <p:cNvPr id="8" name="テキスト ボックス 7">
            <a:extLst>
              <a:ext uri="{FF2B5EF4-FFF2-40B4-BE49-F238E27FC236}">
                <a16:creationId xmlns:a16="http://schemas.microsoft.com/office/drawing/2014/main" id="{488A2544-BE5D-61F8-738C-E233FF33E647}"/>
              </a:ext>
            </a:extLst>
          </p:cNvPr>
          <p:cNvSpPr txBox="1"/>
          <p:nvPr/>
        </p:nvSpPr>
        <p:spPr>
          <a:xfrm>
            <a:off x="6638979" y="1114882"/>
            <a:ext cx="1107996" cy="369332"/>
          </a:xfrm>
          <a:prstGeom prst="rect">
            <a:avLst/>
          </a:prstGeom>
          <a:noFill/>
        </p:spPr>
        <p:txBody>
          <a:bodyPr wrap="none" rtlCol="0">
            <a:spAutoFit/>
          </a:bodyPr>
          <a:lstStyle/>
          <a:p>
            <a:r>
              <a:rPr lang="ja-JP" altLang="en-US" b="1" dirty="0">
                <a:solidFill>
                  <a:schemeClr val="accent6"/>
                </a:solidFill>
              </a:rPr>
              <a:t>旅行記数</a:t>
            </a:r>
            <a:endParaRPr lang="ja-JP" altLang="en-US" sz="2800" b="1" dirty="0">
              <a:solidFill>
                <a:schemeClr val="accent6"/>
              </a:solidFill>
            </a:endParaRPr>
          </a:p>
        </p:txBody>
      </p:sp>
      <p:sp>
        <p:nvSpPr>
          <p:cNvPr id="9" name="四角形: 角を丸くする 8">
            <a:extLst>
              <a:ext uri="{FF2B5EF4-FFF2-40B4-BE49-F238E27FC236}">
                <a16:creationId xmlns:a16="http://schemas.microsoft.com/office/drawing/2014/main" id="{D89B4F43-173D-3178-8CBA-1E146C12E21F}"/>
              </a:ext>
            </a:extLst>
          </p:cNvPr>
          <p:cNvSpPr/>
          <p:nvPr/>
        </p:nvSpPr>
        <p:spPr>
          <a:xfrm>
            <a:off x="2658842" y="3604242"/>
            <a:ext cx="1741713" cy="555157"/>
          </a:xfrm>
          <a:prstGeom prst="roundRect">
            <a:avLst/>
          </a:prstGeom>
          <a:solidFill>
            <a:srgbClr val="0A91C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bg1"/>
              </a:solidFill>
            </a:endParaRPr>
          </a:p>
        </p:txBody>
      </p:sp>
      <p:sp>
        <p:nvSpPr>
          <p:cNvPr id="10" name="四角形: 角を丸くする 9">
            <a:extLst>
              <a:ext uri="{FF2B5EF4-FFF2-40B4-BE49-F238E27FC236}">
                <a16:creationId xmlns:a16="http://schemas.microsoft.com/office/drawing/2014/main" id="{2F49D900-5555-B9E6-A935-3EE946C8599A}"/>
              </a:ext>
            </a:extLst>
          </p:cNvPr>
          <p:cNvSpPr/>
          <p:nvPr/>
        </p:nvSpPr>
        <p:spPr>
          <a:xfrm>
            <a:off x="6666990" y="1443015"/>
            <a:ext cx="1816304" cy="76603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6783037" y="1477686"/>
            <a:ext cx="1577851" cy="400110"/>
          </a:xfrm>
          <a:prstGeom prst="rect">
            <a:avLst/>
          </a:prstGeom>
          <a:noFill/>
        </p:spPr>
        <p:txBody>
          <a:bodyPr wrap="square" rtlCol="0">
            <a:spAutoFit/>
          </a:bodyPr>
          <a:lstStyle/>
          <a:p>
            <a:pPr algn="ctr"/>
            <a:r>
              <a:rPr lang="ja-JP" altLang="en-US" sz="1000" dirty="0">
                <a:solidFill>
                  <a:schemeClr val="bg1"/>
                </a:solidFill>
              </a:rPr>
              <a:t>累計</a:t>
            </a:r>
            <a:r>
              <a:rPr lang="ja-JP" altLang="en-US" sz="1100" dirty="0">
                <a:solidFill>
                  <a:schemeClr val="bg1"/>
                </a:solidFill>
              </a:rPr>
              <a:t> </a:t>
            </a:r>
            <a:r>
              <a:rPr lang="en-US" altLang="ja-JP" sz="2000" b="1" dirty="0">
                <a:solidFill>
                  <a:schemeClr val="bg1"/>
                </a:solidFill>
              </a:rPr>
              <a:t>147</a:t>
            </a:r>
            <a:r>
              <a:rPr lang="ja-JP" altLang="en-US" sz="1100" b="1" dirty="0">
                <a:solidFill>
                  <a:schemeClr val="bg1"/>
                </a:solidFill>
              </a:rPr>
              <a:t>万</a:t>
            </a:r>
            <a:r>
              <a:rPr lang="ja-JP" altLang="en-US" sz="1000" b="1" dirty="0">
                <a:solidFill>
                  <a:schemeClr val="bg1"/>
                </a:solidFill>
              </a:rPr>
              <a:t>冊</a:t>
            </a:r>
            <a:endParaRPr lang="ja-JP" altLang="en-US" sz="1200" dirty="0">
              <a:solidFill>
                <a:schemeClr val="bg1"/>
              </a:solidFill>
            </a:endParaRPr>
          </a:p>
        </p:txBody>
      </p:sp>
      <p:sp>
        <p:nvSpPr>
          <p:cNvPr id="12" name="テキスト ボックス 11">
            <a:extLst>
              <a:ext uri="{FF2B5EF4-FFF2-40B4-BE49-F238E27FC236}">
                <a16:creationId xmlns:a16="http://schemas.microsoft.com/office/drawing/2014/main" id="{F586D44C-4EC2-14A6-A641-B5A8213A5652}"/>
              </a:ext>
            </a:extLst>
          </p:cNvPr>
          <p:cNvSpPr txBox="1"/>
          <p:nvPr/>
        </p:nvSpPr>
        <p:spPr>
          <a:xfrm>
            <a:off x="1692665" y="5879624"/>
            <a:ext cx="578980" cy="276999"/>
          </a:xfrm>
          <a:prstGeom prst="rect">
            <a:avLst/>
          </a:prstGeom>
          <a:noFill/>
        </p:spPr>
        <p:txBody>
          <a:bodyPr wrap="square" rtlCol="0">
            <a:spAutoFit/>
          </a:bodyPr>
          <a:lstStyle/>
          <a:p>
            <a:r>
              <a:rPr lang="en-US" altLang="ja-JP" sz="1200" b="1" dirty="0">
                <a:latin typeface="游ゴシック" panose="020B0400000000000000" pitchFamily="50" charset="-128"/>
                <a:ea typeface="游ゴシック" panose="020B0400000000000000" pitchFamily="50" charset="-128"/>
              </a:rPr>
              <a:t>2017</a:t>
            </a:r>
            <a:endParaRPr lang="ja-JP" altLang="en-US" sz="2000" b="1"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9A734EC-F31B-D392-070F-59FBCFC48990}"/>
              </a:ext>
            </a:extLst>
          </p:cNvPr>
          <p:cNvSpPr txBox="1"/>
          <p:nvPr/>
        </p:nvSpPr>
        <p:spPr>
          <a:xfrm>
            <a:off x="4626751" y="5863077"/>
            <a:ext cx="578980" cy="276999"/>
          </a:xfrm>
          <a:prstGeom prst="rect">
            <a:avLst/>
          </a:prstGeom>
          <a:noFill/>
        </p:spPr>
        <p:txBody>
          <a:bodyPr wrap="square" rtlCol="0">
            <a:spAutoFit/>
          </a:bodyPr>
          <a:lstStyle/>
          <a:p>
            <a:r>
              <a:rPr lang="en-US" altLang="ja-JP" sz="1200" b="1" dirty="0">
                <a:latin typeface="游ゴシック" panose="020B0400000000000000" pitchFamily="50" charset="-128"/>
                <a:ea typeface="游ゴシック" panose="020B0400000000000000" pitchFamily="50" charset="-128"/>
              </a:rPr>
              <a:t>2022</a:t>
            </a:r>
            <a:endParaRPr lang="ja-JP" altLang="en-US" sz="2000" b="1"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87026EC4-A233-ADF4-B7AF-59446539E674}"/>
              </a:ext>
            </a:extLst>
          </p:cNvPr>
          <p:cNvSpPr txBox="1"/>
          <p:nvPr/>
        </p:nvSpPr>
        <p:spPr>
          <a:xfrm>
            <a:off x="6644550" y="5879624"/>
            <a:ext cx="578980" cy="276999"/>
          </a:xfrm>
          <a:prstGeom prst="rect">
            <a:avLst/>
          </a:prstGeom>
          <a:noFill/>
        </p:spPr>
        <p:txBody>
          <a:bodyPr wrap="square" rtlCol="0">
            <a:spAutoFit/>
          </a:bodyPr>
          <a:lstStyle/>
          <a:p>
            <a:r>
              <a:rPr lang="en-US" altLang="ja-JP" sz="1200" b="1" dirty="0">
                <a:latin typeface="游ゴシック" panose="020B0400000000000000" pitchFamily="50" charset="-128"/>
                <a:ea typeface="游ゴシック" panose="020B0400000000000000" pitchFamily="50" charset="-128"/>
              </a:rPr>
              <a:t>2017</a:t>
            </a:r>
            <a:endParaRPr lang="ja-JP" altLang="en-US" sz="20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C87CC54-DFCA-A475-47A4-A1F7F782467A}"/>
              </a:ext>
            </a:extLst>
          </p:cNvPr>
          <p:cNvSpPr txBox="1"/>
          <p:nvPr/>
        </p:nvSpPr>
        <p:spPr>
          <a:xfrm>
            <a:off x="9371707" y="5873600"/>
            <a:ext cx="578980" cy="276999"/>
          </a:xfrm>
          <a:prstGeom prst="rect">
            <a:avLst/>
          </a:prstGeom>
          <a:noFill/>
        </p:spPr>
        <p:txBody>
          <a:bodyPr wrap="square" rtlCol="0">
            <a:spAutoFit/>
          </a:bodyPr>
          <a:lstStyle/>
          <a:p>
            <a:r>
              <a:rPr lang="en-US" altLang="ja-JP" sz="1200" b="1" dirty="0">
                <a:latin typeface="游ゴシック" panose="020B0400000000000000" pitchFamily="50" charset="-128"/>
                <a:ea typeface="游ゴシック" panose="020B0400000000000000" pitchFamily="50" charset="-128"/>
              </a:rPr>
              <a:t>2022</a:t>
            </a:r>
            <a:endParaRPr lang="ja-JP" altLang="en-US" sz="2000" b="1" dirty="0">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104906" y="6121622"/>
            <a:ext cx="2242922" cy="461665"/>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グラフ、累計：</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平均投稿数：</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年の伸び率：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2017</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2021</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年によるもの</a:t>
            </a:r>
          </a:p>
        </p:txBody>
      </p:sp>
      <p:pic>
        <p:nvPicPr>
          <p:cNvPr id="17" name="グラフィックス 16" descr="下矢印 単色塗りつぶし">
            <a:extLst>
              <a:ext uri="{FF2B5EF4-FFF2-40B4-BE49-F238E27FC236}">
                <a16:creationId xmlns:a16="http://schemas.microsoft.com/office/drawing/2014/main" id="{F36CD075-7D6C-BD3E-1C46-0AF480A3D74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2546789">
            <a:off x="1592995" y="1615240"/>
            <a:ext cx="1400088" cy="1400088"/>
          </a:xfrm>
          <a:prstGeom prst="rect">
            <a:avLst/>
          </a:prstGeom>
        </p:spPr>
      </p:pic>
      <p:sp>
        <p:nvSpPr>
          <p:cNvPr id="18" name="テキスト ボックス 17">
            <a:extLst>
              <a:ext uri="{FF2B5EF4-FFF2-40B4-BE49-F238E27FC236}">
                <a16:creationId xmlns:a16="http://schemas.microsoft.com/office/drawing/2014/main" id="{43F7495C-398D-C86C-5027-EAE549D2C28C}"/>
              </a:ext>
            </a:extLst>
          </p:cNvPr>
          <p:cNvSpPr txBox="1"/>
          <p:nvPr/>
        </p:nvSpPr>
        <p:spPr>
          <a:xfrm>
            <a:off x="6754063" y="1840501"/>
            <a:ext cx="1657557" cy="276999"/>
          </a:xfrm>
          <a:prstGeom prst="rect">
            <a:avLst/>
          </a:prstGeom>
          <a:solidFill>
            <a:schemeClr val="bg1"/>
          </a:solidFill>
          <a:ln w="19050">
            <a:noFill/>
          </a:ln>
        </p:spPr>
        <p:txBody>
          <a:bodyPr wrap="square" rtlCol="0" anchor="ctr">
            <a:spAutoFit/>
          </a:bodyPr>
          <a:lstStyle/>
          <a:p>
            <a:pPr algn="ctr"/>
            <a:r>
              <a:rPr lang="ja-JP" altLang="en-US" sz="1000" dirty="0">
                <a:solidFill>
                  <a:schemeClr val="accent6"/>
                </a:solidFill>
              </a:rPr>
              <a:t>平均投稿：</a:t>
            </a:r>
            <a:r>
              <a:rPr lang="ja-JP" altLang="en-US" sz="1000" b="1" dirty="0">
                <a:solidFill>
                  <a:schemeClr val="accent6"/>
                </a:solidFill>
              </a:rPr>
              <a:t>約</a:t>
            </a:r>
            <a:r>
              <a:rPr lang="en-US" altLang="ja-JP" sz="1200" b="1" dirty="0">
                <a:solidFill>
                  <a:schemeClr val="accent6"/>
                </a:solidFill>
              </a:rPr>
              <a:t>160</a:t>
            </a:r>
            <a:r>
              <a:rPr lang="ja-JP" altLang="en-US" sz="1000" b="1" dirty="0">
                <a:solidFill>
                  <a:schemeClr val="accent6"/>
                </a:solidFill>
              </a:rPr>
              <a:t>件</a:t>
            </a:r>
            <a:r>
              <a:rPr lang="en-US" altLang="ja-JP" sz="1000" b="1" dirty="0">
                <a:solidFill>
                  <a:schemeClr val="accent6"/>
                </a:solidFill>
              </a:rPr>
              <a:t>/</a:t>
            </a:r>
            <a:r>
              <a:rPr lang="ja-JP" altLang="en-US" sz="1000" b="1" dirty="0">
                <a:solidFill>
                  <a:schemeClr val="accent6"/>
                </a:solidFill>
              </a:rPr>
              <a:t>日</a:t>
            </a:r>
          </a:p>
        </p:txBody>
      </p:sp>
      <p:grpSp>
        <p:nvGrpSpPr>
          <p:cNvPr id="19" name="グループ化 18">
            <a:extLst>
              <a:ext uri="{FF2B5EF4-FFF2-40B4-BE49-F238E27FC236}">
                <a16:creationId xmlns:a16="http://schemas.microsoft.com/office/drawing/2014/main" id="{2E913DD7-2EBD-78D8-FCB9-41ACFEA912EC}"/>
              </a:ext>
            </a:extLst>
          </p:cNvPr>
          <p:cNvGrpSpPr/>
          <p:nvPr/>
        </p:nvGrpSpPr>
        <p:grpSpPr>
          <a:xfrm>
            <a:off x="7532073" y="4435523"/>
            <a:ext cx="1338828" cy="374539"/>
            <a:chOff x="6315572" y="4390590"/>
            <a:chExt cx="1338828" cy="374539"/>
          </a:xfrm>
        </p:grpSpPr>
        <p:sp>
          <p:nvSpPr>
            <p:cNvPr id="20" name="テキスト ボックス 19">
              <a:extLst>
                <a:ext uri="{FF2B5EF4-FFF2-40B4-BE49-F238E27FC236}">
                  <a16:creationId xmlns:a16="http://schemas.microsoft.com/office/drawing/2014/main" id="{D07293BD-AC35-9C1D-F610-3AEC0B80004A}"/>
                </a:ext>
              </a:extLst>
            </p:cNvPr>
            <p:cNvSpPr txBox="1"/>
            <p:nvPr/>
          </p:nvSpPr>
          <p:spPr>
            <a:xfrm>
              <a:off x="6315572" y="4395797"/>
              <a:ext cx="1338828" cy="369332"/>
            </a:xfrm>
            <a:prstGeom prst="rect">
              <a:avLst/>
            </a:prstGeom>
            <a:noFill/>
            <a:effectLst>
              <a:glow rad="63500">
                <a:schemeClr val="accent1">
                  <a:satMod val="175000"/>
                  <a:alpha val="40000"/>
                </a:schemeClr>
              </a:glow>
            </a:effectLst>
          </p:spPr>
          <p:txBody>
            <a:bodyPr wrap="none" rtlCol="0">
              <a:spAutoFit/>
            </a:bodyPr>
            <a:lstStyle/>
            <a:p>
              <a:r>
                <a:rPr lang="ja-JP" altLang="en-US" b="1">
                  <a:ln w="76200">
                    <a:solidFill>
                      <a:schemeClr val="bg1"/>
                    </a:solidFill>
                  </a:ln>
                  <a:solidFill>
                    <a:schemeClr val="accent5"/>
                  </a:solidFill>
                </a:rPr>
                <a:t>クチコミ数</a:t>
              </a:r>
              <a:endParaRPr lang="ja-JP" altLang="en-US" sz="2800" b="1">
                <a:ln w="76200">
                  <a:solidFill>
                    <a:schemeClr val="bg1"/>
                  </a:solidFill>
                </a:ln>
                <a:solidFill>
                  <a:schemeClr val="accent5"/>
                </a:solidFill>
              </a:endParaRP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6315572" y="4390590"/>
              <a:ext cx="1338828" cy="369332"/>
            </a:xfrm>
            <a:prstGeom prst="rect">
              <a:avLst/>
            </a:prstGeom>
            <a:noFill/>
            <a:effectLst>
              <a:glow rad="63500">
                <a:schemeClr val="accent1">
                  <a:satMod val="175000"/>
                  <a:alpha val="40000"/>
                </a:schemeClr>
              </a:glow>
            </a:effectLst>
          </p:spPr>
          <p:txBody>
            <a:bodyPr wrap="none" rtlCol="0">
              <a:spAutoFit/>
            </a:bodyPr>
            <a:lstStyle/>
            <a:p>
              <a:r>
                <a:rPr lang="ja-JP" altLang="en-US" b="1" dirty="0">
                  <a:solidFill>
                    <a:srgbClr val="0DA2DD"/>
                  </a:solidFill>
                </a:rPr>
                <a:t>クチコミ数</a:t>
              </a:r>
              <a:endParaRPr lang="ja-JP" altLang="en-US" sz="2800" b="1" dirty="0">
                <a:solidFill>
                  <a:srgbClr val="0DA2DD"/>
                </a:solidFill>
              </a:endParaRPr>
            </a:p>
          </p:txBody>
        </p:sp>
      </p:grpSp>
      <p:pic>
        <p:nvPicPr>
          <p:cNvPr id="22" name="グラフィックス 21" descr="下矢印 単色塗りつぶし">
            <a:extLst>
              <a:ext uri="{FF2B5EF4-FFF2-40B4-BE49-F238E27FC236}">
                <a16:creationId xmlns:a16="http://schemas.microsoft.com/office/drawing/2014/main" id="{61C8EFB2-F5DB-E9B5-9D46-E76E640B0EC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3629673">
            <a:off x="7510991" y="2340995"/>
            <a:ext cx="1217377" cy="1217377"/>
          </a:xfrm>
          <a:prstGeom prst="rect">
            <a:avLst/>
          </a:prstGeom>
        </p:spPr>
      </p:pic>
      <p:sp>
        <p:nvSpPr>
          <p:cNvPr id="23" name="テキスト ボックス 22">
            <a:extLst>
              <a:ext uri="{FF2B5EF4-FFF2-40B4-BE49-F238E27FC236}">
                <a16:creationId xmlns:a16="http://schemas.microsoft.com/office/drawing/2014/main" id="{82D38BD2-4880-8920-19E0-5E91777EDAE0}"/>
              </a:ext>
            </a:extLst>
          </p:cNvPr>
          <p:cNvSpPr txBox="1"/>
          <p:nvPr/>
        </p:nvSpPr>
        <p:spPr>
          <a:xfrm>
            <a:off x="2510507" y="1314199"/>
            <a:ext cx="846707" cy="400110"/>
          </a:xfrm>
          <a:prstGeom prst="rect">
            <a:avLst/>
          </a:prstGeom>
          <a:noFill/>
        </p:spPr>
        <p:txBody>
          <a:bodyPr wrap="none" rtlCol="0">
            <a:spAutoFit/>
          </a:bodyPr>
          <a:lstStyle/>
          <a:p>
            <a:r>
              <a:rPr lang="en-US" altLang="ja-JP" sz="2000" b="1" dirty="0">
                <a:solidFill>
                  <a:schemeClr val="accent2"/>
                </a:solidFill>
                <a:latin typeface="游ゴシック" panose="020B0400000000000000" pitchFamily="50" charset="-128"/>
                <a:ea typeface="游ゴシック" panose="020B0400000000000000" pitchFamily="50" charset="-128"/>
              </a:rPr>
              <a:t>1.9</a:t>
            </a:r>
            <a:r>
              <a:rPr lang="ja-JP" altLang="en-US" sz="1100" b="1" dirty="0">
                <a:solidFill>
                  <a:schemeClr val="accent2"/>
                </a:solidFill>
                <a:latin typeface="游ゴシック" panose="020B0400000000000000" pitchFamily="50" charset="-128"/>
                <a:ea typeface="游ゴシック" panose="020B0400000000000000" pitchFamily="50" charset="-128"/>
              </a:rPr>
              <a:t>倍</a:t>
            </a:r>
            <a:r>
              <a:rPr lang="ja-JP" altLang="en-US" sz="1200" b="1" dirty="0">
                <a:solidFill>
                  <a:schemeClr val="accent2"/>
                </a:solidFill>
                <a:latin typeface="游ゴシック" panose="020B0400000000000000" pitchFamily="50" charset="-128"/>
                <a:ea typeface="游ゴシック" panose="020B0400000000000000" pitchFamily="50" charset="-128"/>
              </a:rPr>
              <a:t>！</a:t>
            </a:r>
          </a:p>
        </p:txBody>
      </p:sp>
      <p:sp>
        <p:nvSpPr>
          <p:cNvPr id="24" name="テキスト ボックス 23">
            <a:extLst>
              <a:ext uri="{FF2B5EF4-FFF2-40B4-BE49-F238E27FC236}">
                <a16:creationId xmlns:a16="http://schemas.microsoft.com/office/drawing/2014/main" id="{351A57B4-A348-B749-4404-5FAF5FDFF436}"/>
              </a:ext>
            </a:extLst>
          </p:cNvPr>
          <p:cNvSpPr txBox="1"/>
          <p:nvPr/>
        </p:nvSpPr>
        <p:spPr>
          <a:xfrm>
            <a:off x="2058706" y="1387296"/>
            <a:ext cx="581763" cy="253916"/>
          </a:xfrm>
          <a:prstGeom prst="rect">
            <a:avLst/>
          </a:prstGeom>
          <a:noFill/>
        </p:spPr>
        <p:txBody>
          <a:bodyPr wrap="square" rtlCol="0">
            <a:spAutoFit/>
          </a:bodyPr>
          <a:lstStyle/>
          <a:p>
            <a:pPr algn="r"/>
            <a:r>
              <a:rPr lang="en-US" altLang="ja-JP" sz="1050" dirty="0">
                <a:latin typeface="游ゴシック" panose="020B0400000000000000" pitchFamily="50" charset="-128"/>
                <a:ea typeface="游ゴシック" panose="020B0400000000000000" pitchFamily="50" charset="-128"/>
              </a:rPr>
              <a:t>5</a:t>
            </a:r>
            <a:r>
              <a:rPr lang="ja-JP" altLang="en-US" sz="1050" dirty="0">
                <a:latin typeface="游ゴシック" panose="020B0400000000000000" pitchFamily="50" charset="-128"/>
                <a:ea typeface="游ゴシック" panose="020B0400000000000000" pitchFamily="50" charset="-128"/>
              </a:rPr>
              <a:t>年で</a:t>
            </a:r>
            <a:endParaRPr lang="ja-JP" altLang="en-US" sz="1600"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F2098C8F-8B6E-4E55-AA95-5379789B4897}"/>
              </a:ext>
            </a:extLst>
          </p:cNvPr>
          <p:cNvSpPr txBox="1"/>
          <p:nvPr/>
        </p:nvSpPr>
        <p:spPr>
          <a:xfrm>
            <a:off x="8553579" y="1518309"/>
            <a:ext cx="846707" cy="400110"/>
          </a:xfrm>
          <a:prstGeom prst="rect">
            <a:avLst/>
          </a:prstGeom>
          <a:noFill/>
        </p:spPr>
        <p:txBody>
          <a:bodyPr wrap="none" rtlCol="0">
            <a:spAutoFit/>
          </a:bodyPr>
          <a:lstStyle/>
          <a:p>
            <a:r>
              <a:rPr lang="en-US" altLang="ja-JP" sz="2000" b="1" dirty="0">
                <a:solidFill>
                  <a:schemeClr val="accent2"/>
                </a:solidFill>
                <a:latin typeface="游ゴシック" panose="020B0400000000000000" pitchFamily="50" charset="-128"/>
                <a:ea typeface="游ゴシック" panose="020B0400000000000000" pitchFamily="50" charset="-128"/>
              </a:rPr>
              <a:t>1.3</a:t>
            </a:r>
            <a:r>
              <a:rPr lang="ja-JP" altLang="en-US" sz="1100" b="1" dirty="0">
                <a:solidFill>
                  <a:schemeClr val="accent2"/>
                </a:solidFill>
                <a:latin typeface="游ゴシック" panose="020B0400000000000000" pitchFamily="50" charset="-128"/>
                <a:ea typeface="游ゴシック" panose="020B0400000000000000" pitchFamily="50" charset="-128"/>
              </a:rPr>
              <a:t>倍</a:t>
            </a:r>
            <a:r>
              <a:rPr lang="ja-JP" altLang="en-US" sz="1200" b="1" dirty="0">
                <a:solidFill>
                  <a:schemeClr val="accent2"/>
                </a:solidFill>
                <a:latin typeface="游ゴシック" panose="020B0400000000000000" pitchFamily="50" charset="-128"/>
                <a:ea typeface="游ゴシック" panose="020B0400000000000000" pitchFamily="50" charset="-128"/>
              </a:rPr>
              <a:t>！</a:t>
            </a:r>
          </a:p>
        </p:txBody>
      </p:sp>
      <p:sp>
        <p:nvSpPr>
          <p:cNvPr id="26" name="テキスト ボックス 25">
            <a:extLst>
              <a:ext uri="{FF2B5EF4-FFF2-40B4-BE49-F238E27FC236}">
                <a16:creationId xmlns:a16="http://schemas.microsoft.com/office/drawing/2014/main" id="{26FB19C3-92F5-30C0-AD84-C1B93F8D0CDA}"/>
              </a:ext>
            </a:extLst>
          </p:cNvPr>
          <p:cNvSpPr txBox="1"/>
          <p:nvPr/>
        </p:nvSpPr>
        <p:spPr>
          <a:xfrm>
            <a:off x="8527665" y="1333816"/>
            <a:ext cx="801623" cy="261610"/>
          </a:xfrm>
          <a:prstGeom prst="rect">
            <a:avLst/>
          </a:prstGeom>
          <a:noFill/>
        </p:spPr>
        <p:txBody>
          <a:bodyPr wrap="square" rtlCol="0">
            <a:spAutoFit/>
          </a:bodyPr>
          <a:lstStyle/>
          <a:p>
            <a:r>
              <a:rPr lang="en-US" altLang="ja-JP" sz="1050" dirty="0">
                <a:latin typeface="游ゴシック" panose="020B0400000000000000" pitchFamily="50" charset="-128"/>
                <a:ea typeface="游ゴシック" panose="020B0400000000000000" pitchFamily="50" charset="-128"/>
              </a:rPr>
              <a:t>5</a:t>
            </a:r>
            <a:r>
              <a:rPr lang="ja-JP" altLang="en-US" sz="1050" dirty="0">
                <a:latin typeface="游ゴシック" panose="020B0400000000000000" pitchFamily="50" charset="-128"/>
                <a:ea typeface="游ゴシック" panose="020B0400000000000000" pitchFamily="50" charset="-128"/>
              </a:rPr>
              <a:t>年で</a:t>
            </a:r>
            <a:endParaRPr lang="ja-JP" altLang="en-US" sz="16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CA9C2CAF-3A8D-B094-2219-BCFF9448BB12}"/>
              </a:ext>
            </a:extLst>
          </p:cNvPr>
          <p:cNvSpPr txBox="1"/>
          <p:nvPr/>
        </p:nvSpPr>
        <p:spPr>
          <a:xfrm>
            <a:off x="8587848" y="2366466"/>
            <a:ext cx="813043" cy="400110"/>
          </a:xfrm>
          <a:prstGeom prst="rect">
            <a:avLst/>
          </a:prstGeom>
          <a:noFill/>
        </p:spPr>
        <p:txBody>
          <a:bodyPr wrap="none" rtlCol="0">
            <a:spAutoFit/>
          </a:bodyPr>
          <a:lstStyle/>
          <a:p>
            <a:r>
              <a:rPr lang="en-US" altLang="ja-JP" sz="2000" b="1" dirty="0">
                <a:solidFill>
                  <a:schemeClr val="accent2"/>
                </a:solidFill>
                <a:latin typeface="游ゴシック" panose="020B0400000000000000" pitchFamily="50" charset="-128"/>
                <a:ea typeface="游ゴシック" panose="020B0400000000000000" pitchFamily="50" charset="-128"/>
              </a:rPr>
              <a:t>1.4</a:t>
            </a:r>
            <a:r>
              <a:rPr lang="ja-JP" altLang="en-US" sz="1100" b="1" dirty="0">
                <a:solidFill>
                  <a:schemeClr val="accent2"/>
                </a:solidFill>
                <a:latin typeface="游ゴシック" panose="020B0400000000000000" pitchFamily="50" charset="-128"/>
                <a:ea typeface="游ゴシック" panose="020B0400000000000000" pitchFamily="50" charset="-128"/>
              </a:rPr>
              <a:t>倍 </a:t>
            </a:r>
            <a:r>
              <a:rPr lang="en-US" altLang="ja-JP" sz="1200" b="1" dirty="0">
                <a:solidFill>
                  <a:schemeClr val="accent2"/>
                </a:solidFill>
                <a:latin typeface="游ゴシック" panose="020B0400000000000000" pitchFamily="50" charset="-128"/>
                <a:ea typeface="游ゴシック" panose="020B0400000000000000" pitchFamily="50" charset="-128"/>
              </a:rPr>
              <a:t>!</a:t>
            </a:r>
            <a:endParaRPr lang="ja-JP" altLang="en-US" sz="1200" b="1" dirty="0">
              <a:solidFill>
                <a:schemeClr val="accent2"/>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DB812329-CF1D-F96D-4A5E-42E37CBB775E}"/>
              </a:ext>
            </a:extLst>
          </p:cNvPr>
          <p:cNvSpPr txBox="1"/>
          <p:nvPr/>
        </p:nvSpPr>
        <p:spPr>
          <a:xfrm>
            <a:off x="8746596" y="2209053"/>
            <a:ext cx="801623" cy="261610"/>
          </a:xfrm>
          <a:prstGeom prst="rect">
            <a:avLst/>
          </a:prstGeom>
          <a:noFill/>
        </p:spPr>
        <p:txBody>
          <a:bodyPr wrap="square" rtlCol="0">
            <a:spAutoFit/>
          </a:bodyPr>
          <a:lstStyle/>
          <a:p>
            <a:r>
              <a:rPr lang="en-US" altLang="ja-JP" sz="1050" dirty="0">
                <a:latin typeface="游ゴシック" panose="020B0400000000000000" pitchFamily="50" charset="-128"/>
                <a:ea typeface="游ゴシック" panose="020B0400000000000000" pitchFamily="50" charset="-128"/>
              </a:rPr>
              <a:t>5</a:t>
            </a:r>
            <a:r>
              <a:rPr lang="ja-JP" altLang="en-US" sz="1050" dirty="0">
                <a:latin typeface="游ゴシック" panose="020B0400000000000000" pitchFamily="50" charset="-128"/>
                <a:ea typeface="游ゴシック" panose="020B0400000000000000" pitchFamily="50" charset="-128"/>
              </a:rPr>
              <a:t>年で</a:t>
            </a:r>
            <a:endParaRPr lang="ja-JP" altLang="en-US" sz="1600" dirty="0">
              <a:latin typeface="游ゴシック" panose="020B0400000000000000" pitchFamily="50" charset="-128"/>
              <a:ea typeface="游ゴシック" panose="020B0400000000000000" pitchFamily="50" charset="-128"/>
            </a:endParaRPr>
          </a:p>
        </p:txBody>
      </p:sp>
      <p:sp>
        <p:nvSpPr>
          <p:cNvPr id="29" name="四角形: 角を丸くする 28">
            <a:extLst>
              <a:ext uri="{FF2B5EF4-FFF2-40B4-BE49-F238E27FC236}">
                <a16:creationId xmlns:a16="http://schemas.microsoft.com/office/drawing/2014/main" id="{14858EB2-C1B2-4032-CDC3-3C8FBF6F56A7}"/>
              </a:ext>
            </a:extLst>
          </p:cNvPr>
          <p:cNvSpPr/>
          <p:nvPr/>
        </p:nvSpPr>
        <p:spPr>
          <a:xfrm>
            <a:off x="7598997" y="4745542"/>
            <a:ext cx="1926000" cy="734400"/>
          </a:xfrm>
          <a:prstGeom prst="roundRect">
            <a:avLst/>
          </a:prstGeom>
          <a:solidFill>
            <a:schemeClr val="accent5"/>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9381" y="4063254"/>
            <a:ext cx="706007" cy="733162"/>
          </a:xfrm>
          <a:prstGeom prst="rect">
            <a:avLst/>
          </a:prstGeom>
        </p:spPr>
      </p:pic>
      <p:sp>
        <p:nvSpPr>
          <p:cNvPr id="31" name="四角形: 角を丸くする 30">
            <a:extLst>
              <a:ext uri="{FF2B5EF4-FFF2-40B4-BE49-F238E27FC236}">
                <a16:creationId xmlns:a16="http://schemas.microsoft.com/office/drawing/2014/main" id="{DDCA5BD0-41EE-7DFA-083B-9F52B1F33414}"/>
              </a:ext>
            </a:extLst>
          </p:cNvPr>
          <p:cNvSpPr/>
          <p:nvPr/>
        </p:nvSpPr>
        <p:spPr>
          <a:xfrm>
            <a:off x="7598884" y="4745543"/>
            <a:ext cx="1926226" cy="733162"/>
          </a:xfrm>
          <a:prstGeom prst="roundRect">
            <a:avLst/>
          </a:prstGeom>
          <a:solidFill>
            <a:srgbClr val="0EAA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a:extLst>
              <a:ext uri="{FF2B5EF4-FFF2-40B4-BE49-F238E27FC236}">
                <a16:creationId xmlns:a16="http://schemas.microsoft.com/office/drawing/2014/main" id="{2AC55D61-19E1-9D44-8455-8D432E0005EF}"/>
              </a:ext>
            </a:extLst>
          </p:cNvPr>
          <p:cNvSpPr txBox="1"/>
          <p:nvPr/>
        </p:nvSpPr>
        <p:spPr>
          <a:xfrm>
            <a:off x="7771951" y="4769067"/>
            <a:ext cx="1598397" cy="400110"/>
          </a:xfrm>
          <a:prstGeom prst="rect">
            <a:avLst/>
          </a:prstGeom>
          <a:noFill/>
        </p:spPr>
        <p:txBody>
          <a:bodyPr wrap="square" rtlCol="0">
            <a:spAutoFit/>
          </a:bodyPr>
          <a:lstStyle/>
          <a:p>
            <a:pPr algn="ctr"/>
            <a:r>
              <a:rPr lang="ja-JP" altLang="en-US" sz="1000" dirty="0">
                <a:solidFill>
                  <a:schemeClr val="bg1"/>
                </a:solidFill>
              </a:rPr>
              <a:t>累計</a:t>
            </a:r>
            <a:r>
              <a:rPr lang="ja-JP" altLang="en-US" sz="1100" dirty="0">
                <a:solidFill>
                  <a:schemeClr val="bg1"/>
                </a:solidFill>
              </a:rPr>
              <a:t> </a:t>
            </a:r>
            <a:r>
              <a:rPr lang="en-US" altLang="ja-JP" sz="2000" b="1" dirty="0">
                <a:solidFill>
                  <a:schemeClr val="bg1"/>
                </a:solidFill>
              </a:rPr>
              <a:t>420</a:t>
            </a:r>
            <a:r>
              <a:rPr lang="ja-JP" altLang="en-US" sz="1100" b="1" dirty="0">
                <a:solidFill>
                  <a:schemeClr val="bg1"/>
                </a:solidFill>
              </a:rPr>
              <a:t>万</a:t>
            </a:r>
            <a:r>
              <a:rPr lang="ja-JP" altLang="en-US" sz="1000" b="1" dirty="0">
                <a:solidFill>
                  <a:schemeClr val="bg1"/>
                </a:solidFill>
              </a:rPr>
              <a:t>件</a:t>
            </a:r>
            <a:endParaRPr lang="ja-JP" altLang="en-US" sz="1200" dirty="0">
              <a:solidFill>
                <a:schemeClr val="bg1"/>
              </a:solidFill>
            </a:endParaRPr>
          </a:p>
        </p:txBody>
      </p:sp>
      <p:sp>
        <p:nvSpPr>
          <p:cNvPr id="33" name="テキスト ボックス 32">
            <a:extLst>
              <a:ext uri="{FF2B5EF4-FFF2-40B4-BE49-F238E27FC236}">
                <a16:creationId xmlns:a16="http://schemas.microsoft.com/office/drawing/2014/main" id="{EC091853-706A-050C-3ACF-6757F5BAE8ED}"/>
              </a:ext>
            </a:extLst>
          </p:cNvPr>
          <p:cNvSpPr txBox="1"/>
          <p:nvPr/>
        </p:nvSpPr>
        <p:spPr>
          <a:xfrm>
            <a:off x="7665205" y="5130102"/>
            <a:ext cx="1800000" cy="276999"/>
          </a:xfrm>
          <a:prstGeom prst="rect">
            <a:avLst/>
          </a:prstGeom>
          <a:solidFill>
            <a:schemeClr val="bg1"/>
          </a:solidFill>
        </p:spPr>
        <p:txBody>
          <a:bodyPr wrap="square" rtlCol="0">
            <a:spAutoFit/>
          </a:bodyPr>
          <a:lstStyle/>
          <a:p>
            <a:pPr algn="ctr"/>
            <a:r>
              <a:rPr lang="ja-JP" altLang="en-US" sz="1000" dirty="0">
                <a:solidFill>
                  <a:srgbClr val="0EAAE8"/>
                </a:solidFill>
              </a:rPr>
              <a:t>平均投稿：</a:t>
            </a:r>
            <a:r>
              <a:rPr lang="ja-JP" altLang="en-US" sz="1000" b="1" dirty="0">
                <a:solidFill>
                  <a:srgbClr val="0EAAE8"/>
                </a:solidFill>
              </a:rPr>
              <a:t>約</a:t>
            </a:r>
            <a:r>
              <a:rPr lang="en-US" altLang="ja-JP" sz="1200" b="1" dirty="0">
                <a:solidFill>
                  <a:srgbClr val="0EAAE8"/>
                </a:solidFill>
              </a:rPr>
              <a:t>1,000</a:t>
            </a:r>
            <a:r>
              <a:rPr lang="ja-JP" altLang="en-US" sz="1000" b="1" dirty="0">
                <a:solidFill>
                  <a:srgbClr val="0EAAE8"/>
                </a:solidFill>
              </a:rPr>
              <a:t>件</a:t>
            </a:r>
            <a:r>
              <a:rPr lang="en-US" altLang="ja-JP" sz="1000" b="1" dirty="0">
                <a:solidFill>
                  <a:srgbClr val="0EAAE8"/>
                </a:solidFill>
              </a:rPr>
              <a:t>/</a:t>
            </a:r>
            <a:r>
              <a:rPr lang="ja-JP" altLang="en-US" sz="1000" b="1" dirty="0">
                <a:solidFill>
                  <a:srgbClr val="0EAAE8"/>
                </a:solidFill>
              </a:rPr>
              <a:t>日</a:t>
            </a:r>
          </a:p>
        </p:txBody>
      </p:sp>
      <p:grpSp>
        <p:nvGrpSpPr>
          <p:cNvPr id="34" name="グループ化 33">
            <a:extLst>
              <a:ext uri="{FF2B5EF4-FFF2-40B4-BE49-F238E27FC236}">
                <a16:creationId xmlns:a16="http://schemas.microsoft.com/office/drawing/2014/main" id="{5185D715-015F-E884-A89C-E74C6473F86B}"/>
              </a:ext>
            </a:extLst>
          </p:cNvPr>
          <p:cNvGrpSpPr/>
          <p:nvPr/>
        </p:nvGrpSpPr>
        <p:grpSpPr>
          <a:xfrm>
            <a:off x="2750178" y="3300186"/>
            <a:ext cx="877163" cy="369332"/>
            <a:chOff x="1760479" y="3870620"/>
            <a:chExt cx="877163" cy="369332"/>
          </a:xfrm>
        </p:grpSpPr>
        <p:sp>
          <p:nvSpPr>
            <p:cNvPr id="35" name="テキスト ボックス 34">
              <a:extLst>
                <a:ext uri="{FF2B5EF4-FFF2-40B4-BE49-F238E27FC236}">
                  <a16:creationId xmlns:a16="http://schemas.microsoft.com/office/drawing/2014/main" id="{74C6B7B3-4371-7761-3DA7-91EC645C0DCB}"/>
                </a:ext>
              </a:extLst>
            </p:cNvPr>
            <p:cNvSpPr txBox="1"/>
            <p:nvPr/>
          </p:nvSpPr>
          <p:spPr>
            <a:xfrm>
              <a:off x="1760479" y="3870620"/>
              <a:ext cx="877163" cy="369332"/>
            </a:xfrm>
            <a:prstGeom prst="rect">
              <a:avLst/>
            </a:prstGeom>
            <a:noFill/>
            <a:ln w="63500">
              <a:noFill/>
            </a:ln>
          </p:spPr>
          <p:txBody>
            <a:bodyPr wrap="none" rtlCol="0">
              <a:spAutoFit/>
            </a:bodyPr>
            <a:lstStyle/>
            <a:p>
              <a:r>
                <a:rPr lang="ja-JP" altLang="en-US" b="1" dirty="0">
                  <a:ln w="63500">
                    <a:solidFill>
                      <a:schemeClr val="bg1"/>
                    </a:solidFill>
                  </a:ln>
                  <a:solidFill>
                    <a:srgbClr val="0A91C6"/>
                  </a:solidFill>
                </a:rPr>
                <a:t>会員数</a:t>
              </a:r>
              <a:endParaRPr lang="ja-JP" altLang="en-US" sz="2800" b="1" dirty="0">
                <a:ln w="63500">
                  <a:solidFill>
                    <a:schemeClr val="bg1"/>
                  </a:solidFill>
                </a:ln>
                <a:solidFill>
                  <a:srgbClr val="0A91C6"/>
                </a:solidFill>
              </a:endParaRPr>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60479" y="3870620"/>
              <a:ext cx="877163" cy="369332"/>
            </a:xfrm>
            <a:prstGeom prst="rect">
              <a:avLst/>
            </a:prstGeom>
            <a:noFill/>
          </p:spPr>
          <p:txBody>
            <a:bodyPr wrap="none" rtlCol="0">
              <a:spAutoFit/>
            </a:bodyPr>
            <a:lstStyle/>
            <a:p>
              <a:r>
                <a:rPr lang="ja-JP" altLang="en-US" b="1" dirty="0">
                  <a:solidFill>
                    <a:srgbClr val="0A91C6"/>
                  </a:solidFill>
                </a:rPr>
                <a:t>会員数</a:t>
              </a:r>
              <a:endParaRPr lang="ja-JP" altLang="en-US" sz="2800" b="1" dirty="0">
                <a:solidFill>
                  <a:srgbClr val="0A91C6"/>
                </a:solidFill>
              </a:endParaRPr>
            </a:p>
          </p:txBody>
        </p:sp>
      </p:gr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8677" y="2902457"/>
            <a:ext cx="657225" cy="752475"/>
          </a:xfrm>
          <a:prstGeom prst="rect">
            <a:avLst/>
          </a:prstGeom>
        </p:spPr>
      </p:pic>
      <p:sp>
        <p:nvSpPr>
          <p:cNvPr id="38" name="四角形: 角を丸くする 37">
            <a:extLst>
              <a:ext uri="{FF2B5EF4-FFF2-40B4-BE49-F238E27FC236}">
                <a16:creationId xmlns:a16="http://schemas.microsoft.com/office/drawing/2014/main" id="{21F09DD7-14F7-0A3A-54CB-9D3FC4C322AE}"/>
              </a:ext>
            </a:extLst>
          </p:cNvPr>
          <p:cNvSpPr/>
          <p:nvPr/>
        </p:nvSpPr>
        <p:spPr>
          <a:xfrm>
            <a:off x="2658842" y="3604242"/>
            <a:ext cx="1741713" cy="555157"/>
          </a:xfrm>
          <a:prstGeom prst="roundRect">
            <a:avLst/>
          </a:prstGeom>
          <a:solidFill>
            <a:srgbClr val="0A91C6"/>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bg1"/>
              </a:solidFill>
            </a:endParaRPr>
          </a:p>
        </p:txBody>
      </p:sp>
      <p:sp>
        <p:nvSpPr>
          <p:cNvPr id="39" name="テキスト ボックス 38">
            <a:extLst>
              <a:ext uri="{FF2B5EF4-FFF2-40B4-BE49-F238E27FC236}">
                <a16:creationId xmlns:a16="http://schemas.microsoft.com/office/drawing/2014/main" id="{A48DB392-B609-52DA-D410-16294A678F73}"/>
              </a:ext>
            </a:extLst>
          </p:cNvPr>
          <p:cNvSpPr txBox="1"/>
          <p:nvPr/>
        </p:nvSpPr>
        <p:spPr>
          <a:xfrm>
            <a:off x="2909936" y="3683047"/>
            <a:ext cx="1236604" cy="400110"/>
          </a:xfrm>
          <a:prstGeom prst="rect">
            <a:avLst/>
          </a:prstGeom>
          <a:noFill/>
        </p:spPr>
        <p:txBody>
          <a:bodyPr wrap="square" rtlCol="0" anchor="ctr">
            <a:spAutoFit/>
          </a:bodyPr>
          <a:lstStyle/>
          <a:p>
            <a:pPr algn="ctr"/>
            <a:r>
              <a:rPr lang="ja-JP" altLang="en-US" sz="1000" dirty="0">
                <a:solidFill>
                  <a:schemeClr val="bg1"/>
                </a:solidFill>
              </a:rPr>
              <a:t>累計</a:t>
            </a:r>
            <a:r>
              <a:rPr lang="ja-JP" altLang="en-US" sz="1100" dirty="0">
                <a:solidFill>
                  <a:schemeClr val="bg1"/>
                </a:solidFill>
              </a:rPr>
              <a:t> </a:t>
            </a:r>
            <a:r>
              <a:rPr lang="en-US" altLang="ja-JP" sz="2000" b="1" dirty="0">
                <a:solidFill>
                  <a:schemeClr val="bg1"/>
                </a:solidFill>
              </a:rPr>
              <a:t>105</a:t>
            </a:r>
            <a:r>
              <a:rPr lang="ja-JP" altLang="en-US" sz="1100" b="1" dirty="0">
                <a:solidFill>
                  <a:schemeClr val="bg1"/>
                </a:solidFill>
              </a:rPr>
              <a:t>万</a:t>
            </a:r>
            <a:r>
              <a:rPr lang="ja-JP" altLang="en-US" sz="1000" b="1" dirty="0">
                <a:solidFill>
                  <a:schemeClr val="bg1"/>
                </a:solidFill>
              </a:rPr>
              <a:t>人</a:t>
            </a:r>
            <a:endParaRPr lang="ja-JP" altLang="en-US" sz="1200" dirty="0">
              <a:solidFill>
                <a:schemeClr val="bg1"/>
              </a:solidFill>
            </a:endParaRPr>
          </a:p>
        </p:txBody>
      </p:sp>
    </p:spTree>
    <p:extLst>
      <p:ext uri="{BB962C8B-B14F-4D97-AF65-F5344CB8AC3E}">
        <p14:creationId xmlns:p14="http://schemas.microsoft.com/office/powerpoint/2010/main" val="1816945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41</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2099561"/>
          </a:xfrm>
          <a:prstGeom prst="rect">
            <a:avLst/>
          </a:prstGeom>
          <a:solidFill>
            <a:schemeClr val="accent3">
              <a:lumMod val="20000"/>
              <a:lumOff val="80000"/>
            </a:schemeClr>
          </a:solidFill>
        </p:spPr>
        <p:txBody>
          <a:bodyPr vert="horz" lIns="288000" tIns="288000" rIns="288000" bIns="28800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スマートビルボード スティッキー</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スマートレクタングル</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a:latin typeface="游ゴシック" panose="020B0400000000000000" pitchFamily="50" charset="-128"/>
                <a:ea typeface="游ゴシック" panose="020B0400000000000000" pitchFamily="50" charset="-128"/>
              </a:rPr>
              <a:t>スマートフォントップ　スマートレクタングル</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Run of kakakucom</a:t>
            </a:r>
            <a:r>
              <a:rPr lang="ja-JP" altLang="en-US" sz="1600">
                <a:latin typeface="游ゴシック" panose="020B0400000000000000" pitchFamily="50" charset="-128"/>
                <a:ea typeface="游ゴシック" panose="020B0400000000000000" pitchFamily="50" charset="-128"/>
              </a:rPr>
              <a:t>（カカクコムグループサイト横断配信）</a:t>
            </a:r>
            <a:endParaRPr lang="ja-JP" altLang="en-US" sz="16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B04FE617-0033-CE08-D76D-A7A4F94A32D5}"/>
              </a:ext>
            </a:extLst>
          </p:cNvPr>
          <p:cNvSpPr txBox="1"/>
          <p:nvPr/>
        </p:nvSpPr>
        <p:spPr>
          <a:xfrm>
            <a:off x="5036012" y="5165715"/>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kumimoji="1"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42</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テキスト プレースホルダー 8">
            <a:extLst>
              <a:ext uri="{FF2B5EF4-FFF2-40B4-BE49-F238E27FC236}">
                <a16:creationId xmlns:a16="http://schemas.microsoft.com/office/drawing/2014/main" id="{5B9D5AAE-0C5D-AF7C-EC0F-A556D9A27D61}"/>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a:t>
            </a:r>
            <a:r>
              <a:rPr lang="ja-JP" altLang="en-US" sz="2000" dirty="0">
                <a:latin typeface="游ゴシック" panose="020B0400000000000000" pitchFamily="50" charset="-128"/>
                <a:ea typeface="游ゴシック" panose="020B0400000000000000" pitchFamily="50" charset="-128"/>
              </a:rPr>
              <a:t>・</a:t>
            </a:r>
            <a:r>
              <a:rPr lang="en-US" altLang="ja-JP" sz="2000" dirty="0">
                <a:latin typeface="游ゴシック" panose="020B0400000000000000" pitchFamily="50" charset="-128"/>
                <a:ea typeface="游ゴシック" panose="020B0400000000000000" pitchFamily="50" charset="-128"/>
              </a:rPr>
              <a:t>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】Run of </a:t>
            </a:r>
            <a:r>
              <a:rPr lang="en-US" altLang="ja-JP" sz="2000" dirty="0" err="1">
                <a:latin typeface="游ゴシック" panose="020B0400000000000000" pitchFamily="50" charset="-128"/>
                <a:ea typeface="游ゴシック" panose="020B0400000000000000" pitchFamily="50" charset="-128"/>
              </a:rPr>
              <a:t>kakakucom</a:t>
            </a:r>
            <a:r>
              <a:rPr lang="ja-JP" altLang="en-US" sz="1600" dirty="0">
                <a:latin typeface="游ゴシック" panose="020B0400000000000000" pitchFamily="50" charset="-128"/>
                <a:ea typeface="游ゴシック" panose="020B0400000000000000" pitchFamily="50" charset="-128"/>
              </a:rPr>
              <a:t>（カカクコムグループサイト横断配信）</a:t>
            </a:r>
            <a:endParaRPr lang="ja-JP" altLang="en-US" sz="2000"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5FFD3F20-0768-4F8C-A243-87A92412DB41}"/>
              </a:ext>
            </a:extLst>
          </p:cNvPr>
          <p:cNvSpPr txBox="1"/>
          <p:nvPr/>
        </p:nvSpPr>
        <p:spPr>
          <a:xfrm>
            <a:off x="446314" y="725927"/>
            <a:ext cx="9888311" cy="584775"/>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カカクコムグループの多様なジャンルを使い、グループサイトの</a:t>
            </a:r>
            <a:r>
              <a:rPr kumimoji="1" lang="en-US" altLang="ja-JP" sz="1600" b="1" dirty="0">
                <a:latin typeface="游ゴシック" panose="020B0400000000000000" pitchFamily="50" charset="-128"/>
                <a:ea typeface="游ゴシック" panose="020B0400000000000000" pitchFamily="50" charset="-128"/>
              </a:rPr>
              <a:t>PC/SP</a:t>
            </a:r>
            <a:r>
              <a:rPr kumimoji="1" lang="ja-JP" altLang="en-US" sz="1600" b="1" dirty="0">
                <a:latin typeface="游ゴシック" panose="020B0400000000000000" pitchFamily="50" charset="-128"/>
                <a:ea typeface="游ゴシック" panose="020B0400000000000000" pitchFamily="50" charset="-128"/>
              </a:rPr>
              <a:t>にランダム配信。　　　　　　　</a:t>
            </a:r>
            <a:r>
              <a:rPr kumimoji="1" lang="ja-JP" altLang="en-US" sz="1600" b="1" dirty="0">
                <a:solidFill>
                  <a:schemeClr val="accent1"/>
                </a:solidFill>
                <a:latin typeface="游ゴシック" panose="020B0400000000000000" pitchFamily="50" charset="-128"/>
                <a:ea typeface="游ゴシック" panose="020B0400000000000000" pitchFamily="50" charset="-128"/>
              </a:rPr>
              <a:t>各サイトのオーディエンスデータを活用したターゲット配信も可能</a:t>
            </a:r>
          </a:p>
        </p:txBody>
      </p:sp>
      <p:sp>
        <p:nvSpPr>
          <p:cNvPr id="6" name="テキスト ボックス 5">
            <a:extLst>
              <a:ext uri="{FF2B5EF4-FFF2-40B4-BE49-F238E27FC236}">
                <a16:creationId xmlns:a16="http://schemas.microsoft.com/office/drawing/2014/main" id="{9B7F59E9-06BA-F732-1B97-9B37C5A3B3AB}"/>
              </a:ext>
            </a:extLst>
          </p:cNvPr>
          <p:cNvSpPr txBox="1"/>
          <p:nvPr/>
        </p:nvSpPr>
        <p:spPr>
          <a:xfrm>
            <a:off x="10482345" y="83049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latin typeface="游ゴシック" panose="020B0400000000000000" pitchFamily="50" charset="-128"/>
                <a:ea typeface="游ゴシック" panose="020B0400000000000000" pitchFamily="50" charset="-128"/>
              </a:rPr>
              <a:t>Imp</a:t>
            </a:r>
            <a:r>
              <a:rPr kumimoji="1" lang="ja-JP" altLang="en-US" sz="1050">
                <a:solidFill>
                  <a:schemeClr val="bg1"/>
                </a:solidFill>
                <a:latin typeface="游ゴシック" panose="020B0400000000000000" pitchFamily="50" charset="-128"/>
                <a:ea typeface="游ゴシック" panose="020B0400000000000000" pitchFamily="50" charset="-128"/>
              </a:rPr>
              <a:t>保証</a:t>
            </a:r>
            <a:endParaRPr kumimoji="1" lang="en-US" altLang="ja-JP" sz="1050">
              <a:solidFill>
                <a:schemeClr val="bg1"/>
              </a:solidFill>
              <a:latin typeface="游ゴシック" panose="020B0400000000000000" pitchFamily="50" charset="-128"/>
              <a:ea typeface="游ゴシック" panose="020B0400000000000000" pitchFamily="50" charset="-128"/>
            </a:endParaRPr>
          </a:p>
        </p:txBody>
      </p:sp>
      <p:pic>
        <p:nvPicPr>
          <p:cNvPr id="7" name="グラフィックス 6">
            <a:extLst>
              <a:ext uri="{FF2B5EF4-FFF2-40B4-BE49-F238E27FC236}">
                <a16:creationId xmlns:a16="http://schemas.microsoft.com/office/drawing/2014/main" id="{899E2A25-463C-E73C-897B-E5BBC97924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45686" y="778102"/>
            <a:ext cx="228600" cy="390525"/>
          </a:xfrm>
          <a:prstGeom prst="rect">
            <a:avLst/>
          </a:prstGeom>
        </p:spPr>
      </p:pic>
      <p:pic>
        <p:nvPicPr>
          <p:cNvPr id="8" name="グラフィックス 7">
            <a:extLst>
              <a:ext uri="{FF2B5EF4-FFF2-40B4-BE49-F238E27FC236}">
                <a16:creationId xmlns:a16="http://schemas.microsoft.com/office/drawing/2014/main" id="{EF9F03DB-536F-8997-ED3D-A3B13313AE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5596" y="830490"/>
            <a:ext cx="438150" cy="285750"/>
          </a:xfrm>
          <a:prstGeom prst="rect">
            <a:avLst/>
          </a:prstGeom>
        </p:spPr>
      </p:pic>
      <p:grpSp>
        <p:nvGrpSpPr>
          <p:cNvPr id="9" name="グループ化 8">
            <a:extLst>
              <a:ext uri="{FF2B5EF4-FFF2-40B4-BE49-F238E27FC236}">
                <a16:creationId xmlns:a16="http://schemas.microsoft.com/office/drawing/2014/main" id="{AD2ED9C5-3767-7112-5F8B-DE65F53323A5}"/>
              </a:ext>
            </a:extLst>
          </p:cNvPr>
          <p:cNvGrpSpPr/>
          <p:nvPr/>
        </p:nvGrpSpPr>
        <p:grpSpPr>
          <a:xfrm>
            <a:off x="1779935" y="1864300"/>
            <a:ext cx="2661720" cy="975184"/>
            <a:chOff x="671254" y="1194402"/>
            <a:chExt cx="2661720" cy="975184"/>
          </a:xfrm>
        </p:grpSpPr>
        <p:pic>
          <p:nvPicPr>
            <p:cNvPr id="10" name="Picture 24" descr="価格com">
              <a:extLst>
                <a:ext uri="{FF2B5EF4-FFF2-40B4-BE49-F238E27FC236}">
                  <a16:creationId xmlns:a16="http://schemas.microsoft.com/office/drawing/2014/main" id="{223C0538-DD0F-65A1-35A6-2405270229D5}"/>
                </a:ext>
              </a:extLst>
            </p:cNvPr>
            <p:cNvPicPr>
              <a:picLocks noChangeAspect="1" noChangeArrowheads="1"/>
            </p:cNvPicPr>
            <p:nvPr/>
          </p:nvPicPr>
          <p:blipFill>
            <a:blip r:embed="rId6" cstate="print"/>
            <a:srcRect/>
            <a:stretch>
              <a:fillRect/>
            </a:stretch>
          </p:blipFill>
          <p:spPr bwMode="auto">
            <a:xfrm>
              <a:off x="1030416" y="1429701"/>
              <a:ext cx="1002628" cy="234378"/>
            </a:xfrm>
            <a:prstGeom prst="rect">
              <a:avLst/>
            </a:prstGeom>
            <a:noFill/>
            <a:ln w="12700">
              <a:noFill/>
              <a:miter lim="800000"/>
              <a:headEnd/>
              <a:tailEnd/>
            </a:ln>
          </p:spPr>
        </p:pic>
        <p:pic>
          <p:nvPicPr>
            <p:cNvPr id="11" name="Picture 22" descr="食べログ">
              <a:extLst>
                <a:ext uri="{FF2B5EF4-FFF2-40B4-BE49-F238E27FC236}">
                  <a16:creationId xmlns:a16="http://schemas.microsoft.com/office/drawing/2014/main" id="{842FAE8E-60BA-8D22-A5C4-5078C58CAF48}"/>
                </a:ext>
              </a:extLst>
            </p:cNvPr>
            <p:cNvPicPr>
              <a:picLocks noChangeAspect="1" noChangeArrowheads="1"/>
            </p:cNvPicPr>
            <p:nvPr/>
          </p:nvPicPr>
          <p:blipFill>
            <a:blip r:embed="rId7" cstate="print"/>
            <a:srcRect/>
            <a:stretch>
              <a:fillRect/>
            </a:stretch>
          </p:blipFill>
          <p:spPr bwMode="auto">
            <a:xfrm>
              <a:off x="2175157" y="1435182"/>
              <a:ext cx="1008107" cy="266557"/>
            </a:xfrm>
            <a:prstGeom prst="rect">
              <a:avLst/>
            </a:prstGeom>
            <a:noFill/>
            <a:ln w="12700">
              <a:noFill/>
              <a:miter lim="800000"/>
              <a:headEnd/>
              <a:tailEnd/>
            </a:ln>
          </p:spPr>
        </p:pic>
        <p:pic>
          <p:nvPicPr>
            <p:cNvPr id="12" name="図 11">
              <a:extLst>
                <a:ext uri="{FF2B5EF4-FFF2-40B4-BE49-F238E27FC236}">
                  <a16:creationId xmlns:a16="http://schemas.microsoft.com/office/drawing/2014/main" id="{61872164-38F2-B93F-AC17-CADE283601BF}"/>
                </a:ext>
              </a:extLst>
            </p:cNvPr>
            <p:cNvPicPr>
              <a:picLocks noChangeAspect="1"/>
            </p:cNvPicPr>
            <p:nvPr/>
          </p:nvPicPr>
          <p:blipFill>
            <a:blip r:embed="rId8"/>
            <a:stretch>
              <a:fillRect/>
            </a:stretch>
          </p:blipFill>
          <p:spPr>
            <a:xfrm>
              <a:off x="1345090" y="1752363"/>
              <a:ext cx="687954" cy="272907"/>
            </a:xfrm>
            <a:prstGeom prst="rect">
              <a:avLst/>
            </a:prstGeom>
            <a:ln>
              <a:noFill/>
            </a:ln>
          </p:spPr>
        </p:pic>
        <p:pic>
          <p:nvPicPr>
            <p:cNvPr id="13" name="図 12">
              <a:extLst>
                <a:ext uri="{FF2B5EF4-FFF2-40B4-BE49-F238E27FC236}">
                  <a16:creationId xmlns:a16="http://schemas.microsoft.com/office/drawing/2014/main" id="{FD026AE5-E65E-AC1B-AD58-826321F5F640}"/>
                </a:ext>
              </a:extLst>
            </p:cNvPr>
            <p:cNvPicPr>
              <a:picLocks noChangeAspect="1"/>
            </p:cNvPicPr>
            <p:nvPr/>
          </p:nvPicPr>
          <p:blipFill>
            <a:blip r:embed="rId9"/>
            <a:stretch>
              <a:fillRect/>
            </a:stretch>
          </p:blipFill>
          <p:spPr>
            <a:xfrm>
              <a:off x="2246372" y="1788262"/>
              <a:ext cx="865675" cy="266557"/>
            </a:xfrm>
            <a:prstGeom prst="rect">
              <a:avLst/>
            </a:prstGeom>
            <a:ln>
              <a:noFill/>
            </a:ln>
          </p:spPr>
        </p:pic>
        <p:sp>
          <p:nvSpPr>
            <p:cNvPr id="14" name="テキスト ボックス 13">
              <a:extLst>
                <a:ext uri="{FF2B5EF4-FFF2-40B4-BE49-F238E27FC236}">
                  <a16:creationId xmlns:a16="http://schemas.microsoft.com/office/drawing/2014/main" id="{D3462DDB-8079-F353-4277-CD17D8C726F8}"/>
                </a:ext>
              </a:extLst>
            </p:cNvPr>
            <p:cNvSpPr txBox="1"/>
            <p:nvPr/>
          </p:nvSpPr>
          <p:spPr>
            <a:xfrm>
              <a:off x="1254131" y="1204085"/>
              <a:ext cx="1857916" cy="261610"/>
            </a:xfrm>
            <a:prstGeom prst="rect">
              <a:avLst/>
            </a:prstGeom>
            <a:noFill/>
            <a:ln>
              <a:noFill/>
            </a:ln>
          </p:spPr>
          <p:txBody>
            <a:bodyPr wrap="square" rtlCol="0">
              <a:spAutoFit/>
            </a:bodyPr>
            <a:lstStyle/>
            <a:p>
              <a:pPr algn="ctr"/>
              <a:r>
                <a:rPr lang="ja-JP" altLang="en-US" sz="1100" b="1" dirty="0">
                  <a:latin typeface="游ゴシック" panose="020B0400000000000000" pitchFamily="50" charset="-128"/>
                  <a:ea typeface="游ゴシック" panose="020B0400000000000000" pitchFamily="50" charset="-128"/>
                  <a:cs typeface="メイリオ" pitchFamily="50" charset="-128"/>
                </a:rPr>
                <a:t>主な掲載メディア</a:t>
              </a:r>
              <a:endParaRPr kumimoji="1" lang="ja-JP" altLang="en-US" sz="1100" b="1" dirty="0">
                <a:latin typeface="游ゴシック" panose="020B0400000000000000" pitchFamily="50" charset="-128"/>
                <a:ea typeface="游ゴシック" panose="020B0400000000000000" pitchFamily="50" charset="-128"/>
                <a:cs typeface="メイリオ" pitchFamily="50" charset="-128"/>
              </a:endParaRPr>
            </a:p>
          </p:txBody>
        </p:sp>
        <p:sp>
          <p:nvSpPr>
            <p:cNvPr id="15" name="正方形/長方形 14">
              <a:extLst>
                <a:ext uri="{FF2B5EF4-FFF2-40B4-BE49-F238E27FC236}">
                  <a16:creationId xmlns:a16="http://schemas.microsoft.com/office/drawing/2014/main" id="{5CE3D4AA-B510-8E47-F328-CF0C6AF65114}"/>
                </a:ext>
              </a:extLst>
            </p:cNvPr>
            <p:cNvSpPr/>
            <p:nvPr/>
          </p:nvSpPr>
          <p:spPr>
            <a:xfrm>
              <a:off x="671254" y="1194402"/>
              <a:ext cx="2661720" cy="9751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grpSp>
      <p:pic>
        <p:nvPicPr>
          <p:cNvPr id="16" name="図 15">
            <a:extLst>
              <a:ext uri="{FF2B5EF4-FFF2-40B4-BE49-F238E27FC236}">
                <a16:creationId xmlns:a16="http://schemas.microsoft.com/office/drawing/2014/main" id="{5987C111-2C7A-3C4C-BAD3-289CC20BDFC5}"/>
              </a:ext>
            </a:extLst>
          </p:cNvPr>
          <p:cNvPicPr>
            <a:picLocks noChangeAspect="1"/>
          </p:cNvPicPr>
          <p:nvPr/>
        </p:nvPicPr>
        <p:blipFill rotWithShape="1">
          <a:blip r:embed="rId10"/>
          <a:srcRect b="5978"/>
          <a:stretch/>
        </p:blipFill>
        <p:spPr>
          <a:xfrm>
            <a:off x="3865957" y="3119984"/>
            <a:ext cx="815163" cy="1647825"/>
          </a:xfrm>
          <a:prstGeom prst="rect">
            <a:avLst/>
          </a:prstGeom>
        </p:spPr>
      </p:pic>
      <p:pic>
        <p:nvPicPr>
          <p:cNvPr id="17" name="図 16">
            <a:extLst>
              <a:ext uri="{FF2B5EF4-FFF2-40B4-BE49-F238E27FC236}">
                <a16:creationId xmlns:a16="http://schemas.microsoft.com/office/drawing/2014/main" id="{B380269B-C9EF-3391-29F2-9B6BA3100416}"/>
              </a:ext>
            </a:extLst>
          </p:cNvPr>
          <p:cNvPicPr>
            <a:picLocks noChangeAspect="1"/>
          </p:cNvPicPr>
          <p:nvPr/>
        </p:nvPicPr>
        <p:blipFill>
          <a:blip r:embed="rId11"/>
          <a:stretch>
            <a:fillRect/>
          </a:stretch>
        </p:blipFill>
        <p:spPr>
          <a:xfrm>
            <a:off x="1638153" y="3142309"/>
            <a:ext cx="1828799" cy="1365503"/>
          </a:xfrm>
          <a:prstGeom prst="rect">
            <a:avLst/>
          </a:prstGeom>
        </p:spPr>
      </p:pic>
      <p:pic>
        <p:nvPicPr>
          <p:cNvPr id="18" name="図 17">
            <a:extLst>
              <a:ext uri="{FF2B5EF4-FFF2-40B4-BE49-F238E27FC236}">
                <a16:creationId xmlns:a16="http://schemas.microsoft.com/office/drawing/2014/main" id="{FF36EE86-7F09-8E6B-6708-559A12936E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990" y="3048506"/>
            <a:ext cx="2392402" cy="1614870"/>
          </a:xfrm>
          <a:prstGeom prst="rect">
            <a:avLst/>
          </a:prstGeom>
        </p:spPr>
      </p:pic>
      <p:pic>
        <p:nvPicPr>
          <p:cNvPr id="19" name="図 18">
            <a:extLst>
              <a:ext uri="{FF2B5EF4-FFF2-40B4-BE49-F238E27FC236}">
                <a16:creationId xmlns:a16="http://schemas.microsoft.com/office/drawing/2014/main" id="{0E807281-6CB1-5AAE-C779-666DA94141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06416" y="2986930"/>
            <a:ext cx="933543" cy="1882643"/>
          </a:xfrm>
          <a:prstGeom prst="rect">
            <a:avLst/>
          </a:prstGeom>
        </p:spPr>
      </p:pic>
      <p:sp>
        <p:nvSpPr>
          <p:cNvPr id="20" name="正方形/長方形 19">
            <a:extLst>
              <a:ext uri="{FF2B5EF4-FFF2-40B4-BE49-F238E27FC236}">
                <a16:creationId xmlns:a16="http://schemas.microsoft.com/office/drawing/2014/main" id="{FB3A029C-6C44-DA53-7B35-5F17C1BEAE52}"/>
              </a:ext>
            </a:extLst>
          </p:cNvPr>
          <p:cNvSpPr/>
          <p:nvPr/>
        </p:nvSpPr>
        <p:spPr bwMode="auto">
          <a:xfrm>
            <a:off x="2836857" y="3265314"/>
            <a:ext cx="500292" cy="417221"/>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2C4A48D6-FF78-B5D7-5810-372D7BF737CA}"/>
              </a:ext>
            </a:extLst>
          </p:cNvPr>
          <p:cNvSpPr/>
          <p:nvPr/>
        </p:nvSpPr>
        <p:spPr>
          <a:xfrm>
            <a:off x="723900" y="1679797"/>
            <a:ext cx="4867275" cy="4354422"/>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FC0907D1-5770-95BD-E649-69DEEC0AC317}"/>
              </a:ext>
            </a:extLst>
          </p:cNvPr>
          <p:cNvSpPr txBox="1"/>
          <p:nvPr/>
        </p:nvSpPr>
        <p:spPr>
          <a:xfrm>
            <a:off x="809626" y="5064738"/>
            <a:ext cx="4781549" cy="774315"/>
          </a:xfrm>
          <a:prstGeom prst="rect">
            <a:avLst/>
          </a:prstGeom>
          <a:noFill/>
        </p:spPr>
        <p:txBody>
          <a:bodyPr wrap="square" lIns="0" tIns="0" rIns="0" bIns="0" rtlCol="0">
            <a:spAutoFit/>
          </a:bodyPr>
          <a:lstStyle/>
          <a:p>
            <a:pPr>
              <a:lnSpc>
                <a:spcPct val="120000"/>
              </a:lnSpc>
            </a:pPr>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rPr>
              <a:t>■カカクコムグループサイトへ配信</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nSpc>
                <a:spcPct val="120000"/>
              </a:lnSpc>
            </a:pPr>
            <a:r>
              <a:rPr lang="ja-JP" altLang="en-US" sz="1050" dirty="0">
                <a:latin typeface="游ゴシック" panose="020B0400000000000000" pitchFamily="50" charset="-128"/>
                <a:ea typeface="游ゴシック" panose="020B0400000000000000" pitchFamily="50" charset="-128"/>
              </a:rPr>
              <a:t>生活に密着したカテゴリから趣味性の高いカテゴリまで網羅したカカクコム　グループサイトへ配信し、潜在層ユーザーへアプローチを広げ、顕在層を発掘。</a:t>
            </a:r>
            <a:endParaRPr lang="en-US" altLang="ja-JP" sz="1050" dirty="0">
              <a:latin typeface="游ゴシック" panose="020B0400000000000000" pitchFamily="50" charset="-128"/>
              <a:ea typeface="游ゴシック" panose="020B0400000000000000" pitchFamily="50" charset="-128"/>
            </a:endParaRPr>
          </a:p>
          <a:p>
            <a:pPr>
              <a:lnSpc>
                <a:spcPct val="120000"/>
              </a:lnSpc>
            </a:pP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配信されるサイト及びクリエイティブはランダムになります。</a:t>
            </a:r>
          </a:p>
        </p:txBody>
      </p:sp>
      <p:graphicFrame>
        <p:nvGraphicFramePr>
          <p:cNvPr id="23" name="表 22">
            <a:extLst>
              <a:ext uri="{FF2B5EF4-FFF2-40B4-BE49-F238E27FC236}">
                <a16:creationId xmlns:a16="http://schemas.microsoft.com/office/drawing/2014/main" id="{1EC0E2D5-2D4C-A6D9-E4C5-091960CD67C8}"/>
              </a:ext>
            </a:extLst>
          </p:cNvPr>
          <p:cNvGraphicFramePr>
            <a:graphicFrameLocks noGrp="1"/>
          </p:cNvGraphicFramePr>
          <p:nvPr>
            <p:extLst>
              <p:ext uri="{D42A27DB-BD31-4B8C-83A1-F6EECF244321}">
                <p14:modId xmlns:p14="http://schemas.microsoft.com/office/powerpoint/2010/main" val="519579798"/>
              </p:ext>
            </p:extLst>
          </p:nvPr>
        </p:nvGraphicFramePr>
        <p:xfrm>
          <a:off x="5953854" y="1616506"/>
          <a:ext cx="5301742" cy="4291965"/>
        </p:xfrm>
        <a:graphic>
          <a:graphicData uri="http://schemas.openxmlformats.org/drawingml/2006/table">
            <a:tbl>
              <a:tblPr/>
              <a:tblGrid>
                <a:gridCol w="1190186">
                  <a:extLst>
                    <a:ext uri="{9D8B030D-6E8A-4147-A177-3AD203B41FA5}">
                      <a16:colId xmlns:a16="http://schemas.microsoft.com/office/drawing/2014/main" val="4036338734"/>
                    </a:ext>
                  </a:extLst>
                </a:gridCol>
                <a:gridCol w="4111556">
                  <a:extLst>
                    <a:ext uri="{9D8B030D-6E8A-4147-A177-3AD203B41FA5}">
                      <a16:colId xmlns:a16="http://schemas.microsoft.com/office/drawing/2014/main" val="3603744245"/>
                    </a:ext>
                  </a:extLst>
                </a:gridCol>
              </a:tblGrid>
              <a:tr h="255270">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Run of kakakucom</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87428830"/>
                  </a:ext>
                </a:extLst>
              </a:tr>
              <a:tr h="400050">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配信形式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PC/SP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全配信</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②</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PC/SP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オーディエンスターゲティング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254972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0.3</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　②＠</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9348004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掲載期間</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週間～</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ヶ月間</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19648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618575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カカクコムグループサイト（ランダム）</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15002729"/>
                  </a:ext>
                </a:extLst>
              </a:tr>
              <a:tr h="4000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【PC】300x250（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728x90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a:t>
                      </a:r>
                      <a:br>
                        <a:rPr 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sz="850" b="0" i="0" u="none" strike="noStrike">
                          <a:solidFill>
                            <a:srgbClr val="000000"/>
                          </a:solidFill>
                          <a:effectLst/>
                          <a:latin typeface="游ゴシック" panose="020B0400000000000000" pitchFamily="50" charset="-128"/>
                          <a:ea typeface="游ゴシック" panose="020B0400000000000000" pitchFamily="50" charset="-128"/>
                        </a:rPr>
                        <a:t>【SP】300x250（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320x50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43044967"/>
                  </a:ext>
                </a:extLst>
              </a:tr>
              <a:tr h="4000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Type G</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8961948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121713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629425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36154412"/>
                  </a:ext>
                </a:extLst>
              </a:tr>
              <a:tr h="255270">
                <a:tc vMerge="1">
                  <a:txBody>
                    <a:bodyPr/>
                    <a:lstStyle/>
                    <a:p>
                      <a:endParaRPr kumimoji="1" lang="ja-JP" altLang="en-US"/>
                    </a:p>
                  </a:txBody>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132805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1640898"/>
                  </a:ext>
                </a:extLst>
              </a:tr>
              <a:tr h="102870">
                <a:tc>
                  <a:txBody>
                    <a:bodyPr/>
                    <a:lstStyle/>
                    <a:p>
                      <a:pPr algn="l" fontAlgn="ctr"/>
                      <a:endParaRPr lang="ja-JP" altLang="en-US" sz="85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6163389"/>
                  </a:ext>
                </a:extLst>
              </a:tr>
              <a:tr h="4000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備考</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広告配信は</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サイズのバナーをランダムに配信いたします。サイト指定はお受けできかねますので、ご了承ください。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2402688"/>
                  </a:ext>
                </a:extLst>
              </a:tr>
            </a:tbl>
          </a:graphicData>
        </a:graphic>
      </p:graphicFrame>
      <p:sp>
        <p:nvSpPr>
          <p:cNvPr id="24" name="Text Box 9">
            <a:extLst>
              <a:ext uri="{FF2B5EF4-FFF2-40B4-BE49-F238E27FC236}">
                <a16:creationId xmlns:a16="http://schemas.microsoft.com/office/drawing/2014/main" id="{F1BE38D7-F1DA-7293-413F-1C368AD5606A}"/>
              </a:ext>
            </a:extLst>
          </p:cNvPr>
          <p:cNvSpPr txBox="1">
            <a:spLocks noChangeArrowheads="1"/>
          </p:cNvSpPr>
          <p:nvPr/>
        </p:nvSpPr>
        <p:spPr bwMode="auto">
          <a:xfrm>
            <a:off x="5907251" y="602714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3490119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48</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866899" y="1902900"/>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2871843" y="2653461"/>
            <a:ext cx="6791214" cy="2160946"/>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スマートフォン 旅行記インフィードモア</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ja-JP" altLang="en-US" sz="16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987DC27-F6A5-FB80-4BD9-1A5C2AB4E245}"/>
              </a:ext>
            </a:extLst>
          </p:cNvPr>
          <p:cNvSpPr txBox="1"/>
          <p:nvPr/>
        </p:nvSpPr>
        <p:spPr>
          <a:xfrm>
            <a:off x="5264612" y="5070811"/>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497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49</a:t>
            </a:fld>
            <a:endParaRPr kumimoji="1" lang="ja-JP" altLang="en-US" sz="1050" dirty="0"/>
          </a:p>
        </p:txBody>
      </p:sp>
      <p:sp>
        <p:nvSpPr>
          <p:cNvPr id="2" name="テキスト プレースホルダー 8">
            <a:extLst>
              <a:ext uri="{FF2B5EF4-FFF2-40B4-BE49-F238E27FC236}">
                <a16:creationId xmlns:a16="http://schemas.microsoft.com/office/drawing/2014/main" id="{B3C1A00E-0754-F201-DEF3-FB28197F948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F6CA53-6B5A-4860-A908-9B21A9B3F50C}"/>
              </a:ext>
            </a:extLst>
          </p:cNvPr>
          <p:cNvSpPr txBox="1">
            <a:spLocks/>
          </p:cNvSpPr>
          <p:nvPr/>
        </p:nvSpPr>
        <p:spPr>
          <a:xfrm>
            <a:off x="476253" y="1399207"/>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F43AAB8-96E0-6DFC-9730-D5CBC10B2EA9}"/>
              </a:ext>
            </a:extLst>
          </p:cNvPr>
          <p:cNvSpPr txBox="1"/>
          <p:nvPr/>
        </p:nvSpPr>
        <p:spPr>
          <a:xfrm>
            <a:off x="338683" y="671705"/>
            <a:ext cx="1023254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海外の各エリア</a:t>
            </a:r>
            <a:r>
              <a:rPr kumimoji="1" lang="ja-JP" altLang="en-US" sz="1600" b="1" dirty="0">
                <a:latin typeface="游ゴシック" panose="020B0400000000000000" pitchFamily="50" charset="-128"/>
                <a:ea typeface="游ゴシック" panose="020B0400000000000000" pitchFamily="50" charset="-128"/>
              </a:rPr>
              <a:t>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4D4E8D7-727C-6C10-F923-108A525F3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6145" y="4449256"/>
            <a:ext cx="1487279" cy="852707"/>
          </a:xfrm>
          <a:prstGeom prst="rect">
            <a:avLst/>
          </a:prstGeom>
        </p:spPr>
      </p:pic>
      <p:sp>
        <p:nvSpPr>
          <p:cNvPr id="9" name="正方形/長方形 8">
            <a:extLst>
              <a:ext uri="{FF2B5EF4-FFF2-40B4-BE49-F238E27FC236}">
                <a16:creationId xmlns:a16="http://schemas.microsoft.com/office/drawing/2014/main" id="{245B72D9-622A-122F-BE98-1AEB9E750288}"/>
              </a:ext>
            </a:extLst>
          </p:cNvPr>
          <p:cNvSpPr/>
          <p:nvPr/>
        </p:nvSpPr>
        <p:spPr>
          <a:xfrm>
            <a:off x="3248286" y="4449256"/>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sp>
        <p:nvSpPr>
          <p:cNvPr id="10" name="円/楕円 42">
            <a:extLst>
              <a:ext uri="{FF2B5EF4-FFF2-40B4-BE49-F238E27FC236}">
                <a16:creationId xmlns:a16="http://schemas.microsoft.com/office/drawing/2014/main" id="{D4352DBA-76B6-C595-03F3-B0CDC3E06C33}"/>
              </a:ext>
            </a:extLst>
          </p:cNvPr>
          <p:cNvSpPr/>
          <p:nvPr/>
        </p:nvSpPr>
        <p:spPr bwMode="auto">
          <a:xfrm>
            <a:off x="3737833" y="4643383"/>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二等辺三角形 10">
            <a:extLst>
              <a:ext uri="{FF2B5EF4-FFF2-40B4-BE49-F238E27FC236}">
                <a16:creationId xmlns:a16="http://schemas.microsoft.com/office/drawing/2014/main" id="{7B19EF0B-D1D2-5DA4-E122-41B21E06766E}"/>
              </a:ext>
            </a:extLst>
          </p:cNvPr>
          <p:cNvSpPr/>
          <p:nvPr/>
        </p:nvSpPr>
        <p:spPr bwMode="auto">
          <a:xfrm rot="5400000">
            <a:off x="3875578" y="4758463"/>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584EDF8-9D68-25C4-A074-921D6D937B01}"/>
              </a:ext>
            </a:extLst>
          </p:cNvPr>
          <p:cNvSpPr txBox="1"/>
          <p:nvPr/>
        </p:nvSpPr>
        <p:spPr>
          <a:xfrm>
            <a:off x="3548924" y="4466968"/>
            <a:ext cx="845984" cy="230832"/>
          </a:xfrm>
          <a:prstGeom prst="rect">
            <a:avLst/>
          </a:prstGeom>
          <a:noFill/>
        </p:spPr>
        <p:txBody>
          <a:bodyPr wrap="square" rtlCol="0">
            <a:spAutoFit/>
          </a:bodyPr>
          <a:lstStyle/>
          <a:p>
            <a:pPr algn="ctr"/>
            <a:r>
              <a:rPr kumimoji="1" lang="ja-JP" altLang="en-US" sz="900" b="1">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3" name="直線矢印コネクタ 12">
            <a:extLst>
              <a:ext uri="{FF2B5EF4-FFF2-40B4-BE49-F238E27FC236}">
                <a16:creationId xmlns:a16="http://schemas.microsoft.com/office/drawing/2014/main" id="{E94A0EB9-1441-7F48-0737-923A5E1CE7F7}"/>
              </a:ext>
            </a:extLst>
          </p:cNvPr>
          <p:cNvCxnSpPr/>
          <p:nvPr/>
        </p:nvCxnSpPr>
        <p:spPr bwMode="auto">
          <a:xfrm flipH="1">
            <a:off x="3249720" y="5226955"/>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29">
            <a:extLst>
              <a:ext uri="{FF2B5EF4-FFF2-40B4-BE49-F238E27FC236}">
                <a16:creationId xmlns:a16="http://schemas.microsoft.com/office/drawing/2014/main" id="{803A6566-A31F-B175-D1EB-97D26FC647BF}"/>
              </a:ext>
            </a:extLst>
          </p:cNvPr>
          <p:cNvSpPr txBox="1">
            <a:spLocks noChangeArrowheads="1"/>
          </p:cNvSpPr>
          <p:nvPr/>
        </p:nvSpPr>
        <p:spPr bwMode="auto">
          <a:xfrm>
            <a:off x="3575582" y="5049900"/>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5" name="直線矢印コネクタ 14">
            <a:extLst>
              <a:ext uri="{FF2B5EF4-FFF2-40B4-BE49-F238E27FC236}">
                <a16:creationId xmlns:a16="http://schemas.microsoft.com/office/drawing/2014/main" id="{60A20137-A291-F150-8458-D646E66F4236}"/>
              </a:ext>
            </a:extLst>
          </p:cNvPr>
          <p:cNvCxnSpPr/>
          <p:nvPr/>
        </p:nvCxnSpPr>
        <p:spPr bwMode="auto">
          <a:xfrm flipV="1">
            <a:off x="4679199" y="4476539"/>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B67A237-CCCC-20A9-E5A2-E286692930ED}"/>
              </a:ext>
            </a:extLst>
          </p:cNvPr>
          <p:cNvSpPr txBox="1">
            <a:spLocks noChangeArrowheads="1"/>
          </p:cNvSpPr>
          <p:nvPr/>
        </p:nvSpPr>
        <p:spPr bwMode="auto">
          <a:xfrm>
            <a:off x="4211177" y="4749442"/>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7" name="テキスト ボックス 16">
            <a:extLst>
              <a:ext uri="{FF2B5EF4-FFF2-40B4-BE49-F238E27FC236}">
                <a16:creationId xmlns:a16="http://schemas.microsoft.com/office/drawing/2014/main" id="{00251C91-9ABE-D896-B79D-DD17BC654C05}"/>
              </a:ext>
            </a:extLst>
          </p:cNvPr>
          <p:cNvSpPr txBox="1"/>
          <p:nvPr/>
        </p:nvSpPr>
        <p:spPr>
          <a:xfrm>
            <a:off x="3299384" y="3794187"/>
            <a:ext cx="1417755" cy="507831"/>
          </a:xfrm>
          <a:prstGeom prst="rect">
            <a:avLst/>
          </a:prstGeom>
          <a:noFill/>
        </p:spPr>
        <p:txBody>
          <a:bodyPr wrap="square" rtlCol="0">
            <a:spAutoFit/>
          </a:bodyPr>
          <a:lstStyle/>
          <a:p>
            <a:pPr algn="ctr"/>
            <a:r>
              <a:rPr kumimoji="1" lang="en-US" altLang="ja-JP" b="1" dirty="0">
                <a:solidFill>
                  <a:schemeClr val="accent2"/>
                </a:solidFill>
                <a:latin typeface="游ゴシック" panose="020B0400000000000000" pitchFamily="50" charset="-128"/>
                <a:ea typeface="游ゴシック" panose="020B0400000000000000" pitchFamily="50" charset="-128"/>
              </a:rPr>
              <a:t>60</a:t>
            </a:r>
            <a:r>
              <a:rPr kumimoji="1" lang="ja-JP" altLang="en-US" b="1" dirty="0">
                <a:solidFill>
                  <a:schemeClr val="accent2"/>
                </a:solidFill>
                <a:latin typeface="游ゴシック" panose="020B0400000000000000" pitchFamily="50" charset="-128"/>
                <a:ea typeface="游ゴシック" panose="020B0400000000000000" pitchFamily="50" charset="-128"/>
              </a:rPr>
              <a:t>～</a:t>
            </a:r>
            <a:r>
              <a:rPr kumimoji="1" lang="en-US" altLang="ja-JP" b="1" dirty="0">
                <a:solidFill>
                  <a:schemeClr val="accent2"/>
                </a:solidFill>
                <a:latin typeface="游ゴシック" panose="020B0400000000000000" pitchFamily="50" charset="-128"/>
                <a:ea typeface="游ゴシック" panose="020B0400000000000000" pitchFamily="50" charset="-128"/>
              </a:rPr>
              <a:t>70</a:t>
            </a:r>
            <a:r>
              <a:rPr kumimoji="1" lang="ja-JP" altLang="en-US" sz="1200" b="1" dirty="0">
                <a:solidFill>
                  <a:schemeClr val="accent2"/>
                </a:solidFill>
                <a:latin typeface="游ゴシック" panose="020B0400000000000000" pitchFamily="50" charset="-128"/>
                <a:ea typeface="游ゴシック" panose="020B0400000000000000" pitchFamily="50" charset="-128"/>
              </a:rPr>
              <a:t>％</a:t>
            </a:r>
            <a:br>
              <a:rPr kumimoji="1" lang="ja-JP" altLang="en-US" sz="1100" dirty="0">
                <a:solidFill>
                  <a:schemeClr val="accent2"/>
                </a:solidFill>
                <a:latin typeface="游ゴシック" panose="020B0400000000000000" pitchFamily="50" charset="-128"/>
                <a:ea typeface="游ゴシック" panose="020B0400000000000000" pitchFamily="50" charset="-128"/>
              </a:rPr>
            </a:br>
            <a:r>
              <a:rPr kumimoji="1" lang="ja-JP" altLang="en-US" sz="900" dirty="0">
                <a:solidFill>
                  <a:schemeClr val="accent2"/>
                </a:solidFill>
                <a:latin typeface="游ゴシック" panose="020B0400000000000000" pitchFamily="50" charset="-128"/>
                <a:ea typeface="游ゴシック" panose="020B0400000000000000" pitchFamily="50" charset="-128"/>
              </a:rPr>
              <a:t>（</a:t>
            </a:r>
            <a:r>
              <a:rPr kumimoji="1" lang="en-US" altLang="ja-JP" sz="900" dirty="0">
                <a:solidFill>
                  <a:schemeClr val="accent2"/>
                </a:solidFill>
                <a:latin typeface="游ゴシック" panose="020B0400000000000000" pitchFamily="50" charset="-128"/>
                <a:ea typeface="游ゴシック" panose="020B0400000000000000" pitchFamily="50" charset="-128"/>
              </a:rPr>
              <a:t>※30</a:t>
            </a:r>
            <a:r>
              <a:rPr kumimoji="1" lang="ja-JP" altLang="en-US" sz="900" dirty="0">
                <a:solidFill>
                  <a:schemeClr val="accent2"/>
                </a:solidFill>
                <a:latin typeface="游ゴシック" panose="020B0400000000000000" pitchFamily="50" charset="-128"/>
                <a:ea typeface="游ゴシック" panose="020B0400000000000000" pitchFamily="50" charset="-128"/>
              </a:rPr>
              <a:t>秒程度の動画）</a:t>
            </a:r>
            <a:endParaRPr kumimoji="1" lang="ja-JP" altLang="en-US" sz="1400"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1BE4993A-A4B9-634A-55AB-C00ADF91D325}"/>
              </a:ext>
            </a:extLst>
          </p:cNvPr>
          <p:cNvSpPr txBox="1"/>
          <p:nvPr/>
        </p:nvSpPr>
        <p:spPr>
          <a:xfrm>
            <a:off x="3395187" y="3559507"/>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視聴完了率実績</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76D570DF-BB5B-728F-3179-A956315D5702}"/>
              </a:ext>
            </a:extLst>
          </p:cNvPr>
          <p:cNvSpPr txBox="1">
            <a:spLocks noChangeArrowheads="1"/>
          </p:cNvSpPr>
          <p:nvPr/>
        </p:nvSpPr>
        <p:spPr bwMode="auto">
          <a:xfrm>
            <a:off x="752984" y="142375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22" name="図 21">
            <a:extLst>
              <a:ext uri="{FF2B5EF4-FFF2-40B4-BE49-F238E27FC236}">
                <a16:creationId xmlns:a16="http://schemas.microsoft.com/office/drawing/2014/main" id="{AA57DA6D-CB7A-D474-F71D-023BE4D5F018}"/>
              </a:ext>
            </a:extLst>
          </p:cNvPr>
          <p:cNvPicPr>
            <a:picLocks noChangeAspect="1"/>
          </p:cNvPicPr>
          <p:nvPr/>
        </p:nvPicPr>
        <p:blipFill rotWithShape="1">
          <a:blip r:embed="rId3"/>
          <a:srcRect b="77060"/>
          <a:stretch/>
        </p:blipFill>
        <p:spPr>
          <a:xfrm>
            <a:off x="627116" y="1650888"/>
            <a:ext cx="2400300" cy="2035475"/>
          </a:xfrm>
          <a:prstGeom prst="rect">
            <a:avLst/>
          </a:prstGeom>
        </p:spPr>
      </p:pic>
      <p:pic>
        <p:nvPicPr>
          <p:cNvPr id="23" name="図 22">
            <a:extLst>
              <a:ext uri="{FF2B5EF4-FFF2-40B4-BE49-F238E27FC236}">
                <a16:creationId xmlns:a16="http://schemas.microsoft.com/office/drawing/2014/main" id="{35A3A02A-6510-7084-D018-8AC87F7FF61A}"/>
              </a:ext>
            </a:extLst>
          </p:cNvPr>
          <p:cNvPicPr>
            <a:picLocks noChangeAspect="1"/>
          </p:cNvPicPr>
          <p:nvPr/>
        </p:nvPicPr>
        <p:blipFill rotWithShape="1">
          <a:blip r:embed="rId3"/>
          <a:srcRect t="57720" b="21025"/>
          <a:stretch/>
        </p:blipFill>
        <p:spPr>
          <a:xfrm>
            <a:off x="627116" y="3795667"/>
            <a:ext cx="2400300" cy="1885950"/>
          </a:xfrm>
          <a:prstGeom prst="rect">
            <a:avLst/>
          </a:prstGeom>
        </p:spPr>
      </p:pic>
      <p:sp>
        <p:nvSpPr>
          <p:cNvPr id="24" name="フリーフォーム: 図形 23">
            <a:extLst>
              <a:ext uri="{FF2B5EF4-FFF2-40B4-BE49-F238E27FC236}">
                <a16:creationId xmlns:a16="http://schemas.microsoft.com/office/drawing/2014/main" id="{DCBD17E5-7128-B2CE-E28D-8881C4B8151A}"/>
              </a:ext>
            </a:extLst>
          </p:cNvPr>
          <p:cNvSpPr/>
          <p:nvPr/>
        </p:nvSpPr>
        <p:spPr>
          <a:xfrm>
            <a:off x="495145" y="3690120"/>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フリーフォーム: 図形 24">
            <a:extLst>
              <a:ext uri="{FF2B5EF4-FFF2-40B4-BE49-F238E27FC236}">
                <a16:creationId xmlns:a16="http://schemas.microsoft.com/office/drawing/2014/main" id="{64A3CF03-4133-9A48-6F66-102926E4BB26}"/>
              </a:ext>
            </a:extLst>
          </p:cNvPr>
          <p:cNvSpPr/>
          <p:nvPr/>
        </p:nvSpPr>
        <p:spPr>
          <a:xfrm>
            <a:off x="487491" y="5617277"/>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BC626AD-1A49-E9EF-4E36-EE35A31D4934}"/>
              </a:ext>
            </a:extLst>
          </p:cNvPr>
          <p:cNvSpPr/>
          <p:nvPr/>
        </p:nvSpPr>
        <p:spPr bwMode="auto">
          <a:xfrm>
            <a:off x="2236834" y="2161015"/>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FAC4DE50-787A-58AB-55F6-17463F2B0870}"/>
              </a:ext>
            </a:extLst>
          </p:cNvPr>
          <p:cNvSpPr/>
          <p:nvPr/>
        </p:nvSpPr>
        <p:spPr bwMode="auto">
          <a:xfrm>
            <a:off x="2234109" y="4584921"/>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00B88617-15BA-09D8-95D5-EACFA8B9165E}"/>
              </a:ext>
            </a:extLst>
          </p:cNvPr>
          <p:cNvSpPr txBox="1">
            <a:spLocks noChangeArrowheads="1"/>
          </p:cNvSpPr>
          <p:nvPr/>
        </p:nvSpPr>
        <p:spPr bwMode="auto">
          <a:xfrm>
            <a:off x="2835510" y="4582853"/>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32CCC664-4035-5580-4CAB-B5F051BFD0C2}"/>
              </a:ext>
            </a:extLst>
          </p:cNvPr>
          <p:cNvCxnSpPr>
            <a:cxnSpLocks/>
          </p:cNvCxnSpPr>
          <p:nvPr/>
        </p:nvCxnSpPr>
        <p:spPr>
          <a:xfrm>
            <a:off x="3105937" y="4580391"/>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1FB15407-F6AC-D4B0-031D-183F878886E6}"/>
              </a:ext>
            </a:extLst>
          </p:cNvPr>
          <p:cNvSpPr txBox="1">
            <a:spLocks noChangeArrowheads="1"/>
          </p:cNvSpPr>
          <p:nvPr/>
        </p:nvSpPr>
        <p:spPr bwMode="auto">
          <a:xfrm>
            <a:off x="476253" y="5741902"/>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1" name="正方形/長方形 30">
            <a:extLst>
              <a:ext uri="{FF2B5EF4-FFF2-40B4-BE49-F238E27FC236}">
                <a16:creationId xmlns:a16="http://schemas.microsoft.com/office/drawing/2014/main" id="{BF9E1AFD-D048-022E-E038-3B964BB24792}"/>
              </a:ext>
            </a:extLst>
          </p:cNvPr>
          <p:cNvSpPr/>
          <p:nvPr/>
        </p:nvSpPr>
        <p:spPr>
          <a:xfrm>
            <a:off x="2224247" y="4980117"/>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FBAD2AA-DA95-B4E8-4EB9-680D634B7389}"/>
              </a:ext>
            </a:extLst>
          </p:cNvPr>
          <p:cNvSpPr txBox="1"/>
          <p:nvPr/>
        </p:nvSpPr>
        <p:spPr>
          <a:xfrm>
            <a:off x="5109166" y="5740580"/>
            <a:ext cx="6165894"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C18F49A-8042-5C42-D705-A70728EE35B3}"/>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2EE0912-424B-0BDA-9FFC-222D08CD3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7" name="表 36">
            <a:extLst>
              <a:ext uri="{FF2B5EF4-FFF2-40B4-BE49-F238E27FC236}">
                <a16:creationId xmlns:a16="http://schemas.microsoft.com/office/drawing/2014/main" id="{30C4CE41-66DC-1401-EFFF-C6882D5077B1}"/>
              </a:ext>
            </a:extLst>
          </p:cNvPr>
          <p:cNvGraphicFramePr>
            <a:graphicFrameLocks noGrp="1"/>
          </p:cNvGraphicFramePr>
          <p:nvPr>
            <p:extLst>
              <p:ext uri="{D42A27DB-BD31-4B8C-83A1-F6EECF244321}">
                <p14:modId xmlns:p14="http://schemas.microsoft.com/office/powerpoint/2010/main" val="1442854039"/>
              </p:ext>
            </p:extLst>
          </p:nvPr>
        </p:nvGraphicFramePr>
        <p:xfrm>
          <a:off x="5147090" y="1418766"/>
          <a:ext cx="6090046" cy="4196715"/>
        </p:xfrm>
        <a:graphic>
          <a:graphicData uri="http://schemas.openxmlformats.org/drawingml/2006/table">
            <a:tbl>
              <a:tblPr/>
              <a:tblGrid>
                <a:gridCol w="1148935">
                  <a:extLst>
                    <a:ext uri="{9D8B030D-6E8A-4147-A177-3AD203B41FA5}">
                      <a16:colId xmlns:a16="http://schemas.microsoft.com/office/drawing/2014/main" val="2185058242"/>
                    </a:ext>
                  </a:extLst>
                </a:gridCol>
                <a:gridCol w="4941111">
                  <a:extLst>
                    <a:ext uri="{9D8B030D-6E8A-4147-A177-3AD203B41FA5}">
                      <a16:colId xmlns:a16="http://schemas.microsoft.com/office/drawing/2014/main" val="2736528582"/>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954169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3920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6516525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594190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5080030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968678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300x169（</a:t>
                      </a:r>
                      <a:r>
                        <a:rPr lang="ja-JP" altLang="en-US" sz="900" b="0" i="0" u="none" strike="noStrike">
                          <a:effectLst/>
                          <a:latin typeface="游ゴシック" panose="020B0400000000000000" pitchFamily="50" charset="-128"/>
                          <a:ea typeface="游ゴシック" panose="020B0400000000000000" pitchFamily="50" charset="-128"/>
                        </a:rPr>
                        <a:t>左右</a:t>
                      </a:r>
                      <a:r>
                        <a:rPr lang="en-US" altLang="ja-JP" sz="900" b="0" i="0" u="none" strike="noStrike">
                          <a:effectLst/>
                          <a:latin typeface="游ゴシック" panose="020B0400000000000000" pitchFamily="50" charset="-128"/>
                          <a:ea typeface="游ゴシック" panose="020B0400000000000000" pitchFamily="50" charset="-128"/>
                        </a:rPr>
                        <a:t>×</a:t>
                      </a:r>
                      <a:r>
                        <a:rPr lang="ja-JP" altLang="en-US" sz="900" b="0" i="0" u="none" strike="noStrike">
                          <a:effectLst/>
                          <a:latin typeface="游ゴシック" panose="020B0400000000000000" pitchFamily="50" charset="-128"/>
                          <a:ea typeface="游ゴシック" panose="020B0400000000000000" pitchFamily="50" charset="-128"/>
                        </a:rPr>
                        <a:t>天地</a:t>
                      </a:r>
                      <a:r>
                        <a:rPr lang="en-US" altLang="ja-JP" sz="900" b="0" i="0" u="none" strike="noStrike">
                          <a:effectLst/>
                          <a:latin typeface="游ゴシック" panose="020B0400000000000000" pitchFamily="50" charset="-128"/>
                          <a:ea typeface="游ゴシック" panose="020B0400000000000000" pitchFamily="50" charset="-128"/>
                        </a:rPr>
                        <a:t>/</a:t>
                      </a:r>
                      <a:r>
                        <a:rPr lang="en-US" sz="90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3893241"/>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60172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1394059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1684412"/>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7352984"/>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18452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dirty="0" err="1">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1929680"/>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55964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69095809"/>
                  </a:ext>
                </a:extLst>
              </a:tr>
            </a:tbl>
          </a:graphicData>
        </a:graphic>
      </p:graphicFrame>
    </p:spTree>
    <p:extLst>
      <p:ext uri="{BB962C8B-B14F-4D97-AF65-F5344CB8AC3E}">
        <p14:creationId xmlns:p14="http://schemas.microsoft.com/office/powerpoint/2010/main" val="166566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7" name="タイトル 4">
            <a:extLst>
              <a:ext uri="{FF2B5EF4-FFF2-40B4-BE49-F238E27FC236}">
                <a16:creationId xmlns:a16="http://schemas.microsoft.com/office/drawing/2014/main" id="{F025599B-FFD3-33E2-3B2D-C00822C6BF46}"/>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9" name="正方形/長方形 8">
            <a:extLst>
              <a:ext uri="{FF2B5EF4-FFF2-40B4-BE49-F238E27FC236}">
                <a16:creationId xmlns:a16="http://schemas.microsoft.com/office/drawing/2014/main" id="{FC049C46-7F52-0820-9AD4-A673A527A14A}"/>
              </a:ext>
            </a:extLst>
          </p:cNvPr>
          <p:cNvSpPr/>
          <p:nvPr/>
        </p:nvSpPr>
        <p:spPr>
          <a:xfrm>
            <a:off x="7567494" y="1305256"/>
            <a:ext cx="2988000" cy="50510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67BDF5CC-1D96-CBFD-44B4-A15532464265}"/>
              </a:ext>
            </a:extLst>
          </p:cNvPr>
          <p:cNvSpPr/>
          <p:nvPr/>
        </p:nvSpPr>
        <p:spPr>
          <a:xfrm>
            <a:off x="769572" y="1246807"/>
            <a:ext cx="2168434" cy="50750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B2221F16-AF74-532C-D3F0-74F0B987B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378" y="5531142"/>
            <a:ext cx="4581759" cy="914400"/>
          </a:xfrm>
          <a:prstGeom prst="rect">
            <a:avLst/>
          </a:prstGeom>
        </p:spPr>
      </p:pic>
      <p:sp>
        <p:nvSpPr>
          <p:cNvPr id="12" name="正方形/長方形 11">
            <a:extLst>
              <a:ext uri="{FF2B5EF4-FFF2-40B4-BE49-F238E27FC236}">
                <a16:creationId xmlns:a16="http://schemas.microsoft.com/office/drawing/2014/main" id="{4C5D88E5-BBF4-21CC-1E90-48AFC4227D73}"/>
              </a:ext>
            </a:extLst>
          </p:cNvPr>
          <p:cNvSpPr/>
          <p:nvPr/>
        </p:nvSpPr>
        <p:spPr>
          <a:xfrm>
            <a:off x="3673603" y="2785691"/>
            <a:ext cx="3292447" cy="35706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6DC6057-D97F-A713-6386-541E13808231}"/>
              </a:ext>
            </a:extLst>
          </p:cNvPr>
          <p:cNvSpPr txBox="1"/>
          <p:nvPr/>
        </p:nvSpPr>
        <p:spPr>
          <a:xfrm>
            <a:off x="1514154" y="162532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CDB19C33-EE6C-4E1B-D2E5-A513CF28158F}"/>
              </a:ext>
            </a:extLst>
          </p:cNvPr>
          <p:cNvSpPr txBox="1"/>
          <p:nvPr/>
        </p:nvSpPr>
        <p:spPr>
          <a:xfrm>
            <a:off x="810117" y="1464706"/>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15" name="コンテンツ プレースホルダー 2">
            <a:extLst>
              <a:ext uri="{FF2B5EF4-FFF2-40B4-BE49-F238E27FC236}">
                <a16:creationId xmlns:a16="http://schemas.microsoft.com/office/drawing/2014/main" id="{57AB9459-D496-B947-BF92-6692822F44D1}"/>
              </a:ext>
            </a:extLst>
          </p:cNvPr>
          <p:cNvSpPr txBox="1">
            <a:spLocks/>
          </p:cNvSpPr>
          <p:nvPr/>
        </p:nvSpPr>
        <p:spPr>
          <a:xfrm>
            <a:off x="2980386" y="1173225"/>
            <a:ext cx="4268140" cy="185578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40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トラベラー会員が投稿した</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累計</a:t>
            </a:r>
            <a:r>
              <a:rPr lang="en-US" altLang="ja-JP" sz="1800" b="1" dirty="0">
                <a:latin typeface="游ゴシック" panose="020B0400000000000000" pitchFamily="50" charset="-128"/>
                <a:ea typeface="游ゴシック" panose="020B0400000000000000" pitchFamily="50" charset="-128"/>
              </a:rPr>
              <a:t>5,477</a:t>
            </a:r>
            <a:r>
              <a:rPr lang="ja-JP" altLang="en-US" sz="1400" b="1" dirty="0">
                <a:latin typeface="游ゴシック" panose="020B0400000000000000" pitchFamily="50" charset="-128"/>
                <a:ea typeface="游ゴシック" panose="020B0400000000000000" pitchFamily="50" charset="-128"/>
              </a:rPr>
              <a:t>万枚</a:t>
            </a:r>
            <a:r>
              <a:rPr lang="en-US" altLang="ja-JP" sz="105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もの</a:t>
            </a:r>
            <a:r>
              <a:rPr lang="ja-JP" altLang="en-US" sz="1800" b="1" dirty="0">
                <a:solidFill>
                  <a:schemeClr val="accent1"/>
                </a:solidFill>
                <a:latin typeface="游ゴシック" panose="020B0400000000000000" pitchFamily="50" charset="-128"/>
                <a:ea typeface="游ゴシック" panose="020B0400000000000000" pitchFamily="50" charset="-128"/>
              </a:rPr>
              <a:t>旅行写真</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8D2EFE03-306A-67AD-9DCC-A41E037C1C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3392" y="1414199"/>
            <a:ext cx="1332000" cy="4882772"/>
          </a:xfrm>
          <a:prstGeom prst="rect">
            <a:avLst/>
          </a:prstGeom>
          <a:ln w="76200">
            <a:noFill/>
          </a:ln>
        </p:spPr>
      </p:pic>
      <p:pic>
        <p:nvPicPr>
          <p:cNvPr id="17" name="図 16" descr="カレンダー が含まれている画像&#10;&#10;自動的に生成された説明">
            <a:extLst>
              <a:ext uri="{FF2B5EF4-FFF2-40B4-BE49-F238E27FC236}">
                <a16:creationId xmlns:a16="http://schemas.microsoft.com/office/drawing/2014/main" id="{14D7F8C5-21E6-EB4F-1DD5-2D8D09293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5153" y="1499185"/>
            <a:ext cx="1332000" cy="4797787"/>
          </a:xfrm>
          <a:prstGeom prst="rect">
            <a:avLst/>
          </a:prstGeom>
          <a:ln w="76200">
            <a:noFill/>
          </a:ln>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541AE08-5856-997F-6841-4091DCFD1F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49441" y="2971647"/>
            <a:ext cx="3089908" cy="3213709"/>
          </a:xfrm>
          <a:prstGeom prst="rect">
            <a:avLst/>
          </a:prstGeom>
          <a:ln w="76200">
            <a:noFill/>
          </a:ln>
        </p:spPr>
      </p:pic>
      <p:sp>
        <p:nvSpPr>
          <p:cNvPr id="19" name="フリーフォーム: 図形 18">
            <a:extLst>
              <a:ext uri="{FF2B5EF4-FFF2-40B4-BE49-F238E27FC236}">
                <a16:creationId xmlns:a16="http://schemas.microsoft.com/office/drawing/2014/main" id="{B316B16F-DCC7-B564-33DD-75AF967E89D4}"/>
              </a:ext>
            </a:extLst>
          </p:cNvPr>
          <p:cNvSpPr/>
          <p:nvPr/>
        </p:nvSpPr>
        <p:spPr>
          <a:xfrm>
            <a:off x="8998456" y="1403563"/>
            <a:ext cx="1521799" cy="1034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530C35AD-0CFE-A9EB-81CF-1038A95B2781}"/>
              </a:ext>
            </a:extLst>
          </p:cNvPr>
          <p:cNvSpPr/>
          <p:nvPr/>
        </p:nvSpPr>
        <p:spPr>
          <a:xfrm>
            <a:off x="9018156" y="621306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B08ABDE2-7341-366D-02BC-75852CD5052B}"/>
              </a:ext>
            </a:extLst>
          </p:cNvPr>
          <p:cNvSpPr txBox="1"/>
          <p:nvPr/>
        </p:nvSpPr>
        <p:spPr>
          <a:xfrm>
            <a:off x="3760625" y="2626770"/>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08528AA9-9E20-A502-C468-7DF7B48BEDC4}"/>
              </a:ext>
            </a:extLst>
          </p:cNvPr>
          <p:cNvSpPr txBox="1"/>
          <p:nvPr/>
        </p:nvSpPr>
        <p:spPr>
          <a:xfrm>
            <a:off x="5947129" y="2198080"/>
            <a:ext cx="1088760"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3" name="フリーフォーム: 図形 22">
            <a:extLst>
              <a:ext uri="{FF2B5EF4-FFF2-40B4-BE49-F238E27FC236}">
                <a16:creationId xmlns:a16="http://schemas.microsoft.com/office/drawing/2014/main" id="{FE6D335F-C879-918D-C0F6-DB79E1F555C4}"/>
              </a:ext>
            </a:extLst>
          </p:cNvPr>
          <p:cNvSpPr/>
          <p:nvPr/>
        </p:nvSpPr>
        <p:spPr>
          <a:xfrm>
            <a:off x="3749442" y="6166322"/>
            <a:ext cx="3089907" cy="9531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61BA8CC2-21E0-EA10-5846-244629F7118F}"/>
              </a:ext>
            </a:extLst>
          </p:cNvPr>
          <p:cNvSpPr/>
          <p:nvPr/>
        </p:nvSpPr>
        <p:spPr>
          <a:xfrm>
            <a:off x="7631013" y="620810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1090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2" name="テキスト プレースホルダー 8">
            <a:extLst>
              <a:ext uri="{FF2B5EF4-FFF2-40B4-BE49-F238E27FC236}">
                <a16:creationId xmlns:a16="http://schemas.microsoft.com/office/drawing/2014/main" id="{D6139656-DB19-F2E8-0682-70CA5997C17F}"/>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2AB47056-A4B4-1A7C-2701-54D2C8407529}"/>
              </a:ext>
            </a:extLst>
          </p:cNvPr>
          <p:cNvSpPr txBox="1"/>
          <p:nvPr/>
        </p:nvSpPr>
        <p:spPr>
          <a:xfrm>
            <a:off x="338684" y="688918"/>
            <a:ext cx="10232543" cy="584775"/>
          </a:xfrm>
          <a:prstGeom prst="rect">
            <a:avLst/>
          </a:prstGeom>
          <a:noFill/>
        </p:spPr>
        <p:txBody>
          <a:bodyPr wrap="square" rtlCol="0">
            <a:spAutoFit/>
          </a:bodyPr>
          <a:lstStyle/>
          <a:p>
            <a:r>
              <a:rPr lang="ja-JP" altLang="en-US" sz="1600" b="1" dirty="0">
                <a:solidFill>
                  <a:srgbClr val="2C67A5"/>
                </a:solidFill>
                <a:latin typeface="游ゴシック" panose="020B0400000000000000" pitchFamily="50" charset="-128"/>
                <a:ea typeface="游ゴシック" panose="020B0400000000000000" pitchFamily="50" charset="-128"/>
              </a:rPr>
              <a:t>国内</a:t>
            </a:r>
            <a:r>
              <a:rPr lang="ja-JP" altLang="en-US" sz="1600" b="1" dirty="0">
                <a:solidFill>
                  <a:srgbClr val="000000"/>
                </a:solidFill>
                <a:latin typeface="游ゴシック" panose="020B0400000000000000" pitchFamily="50" charset="-128"/>
                <a:ea typeface="游ゴシック" panose="020B0400000000000000" pitchFamily="50" charset="-128"/>
              </a:rPr>
              <a:t>観光やグルメ、ショッピングなどの</a:t>
            </a:r>
            <a:r>
              <a:rPr lang="ja-JP" altLang="en-US" sz="1600" b="1" dirty="0">
                <a:solidFill>
                  <a:srgbClr val="2C67A5"/>
                </a:solidFill>
                <a:latin typeface="游ゴシック" panose="020B0400000000000000" pitchFamily="50" charset="-128"/>
                <a:ea typeface="游ゴシック" panose="020B0400000000000000" pitchFamily="50" charset="-128"/>
              </a:rPr>
              <a:t>旅行情報</a:t>
            </a:r>
            <a:r>
              <a:rPr lang="ja-JP" altLang="en-US" sz="1600" b="1" dirty="0">
                <a:solidFill>
                  <a:srgbClr val="000000"/>
                </a:solidFill>
                <a:latin typeface="游ゴシック" panose="020B0400000000000000" pitchFamily="50" charset="-128"/>
                <a:ea typeface="游ゴシック" panose="020B0400000000000000" pitchFamily="50" charset="-128"/>
              </a:rPr>
              <a:t>に興味のあるユーザー、</a:t>
            </a:r>
            <a:r>
              <a:rPr lang="ja-JP" altLang="en-US" sz="1600" b="1" dirty="0">
                <a:solidFill>
                  <a:srgbClr val="2C67A5"/>
                </a:solidFill>
                <a:latin typeface="游ゴシック" panose="020B0400000000000000" pitchFamily="50" charset="-128"/>
                <a:ea typeface="游ゴシック" panose="020B0400000000000000" pitchFamily="50" charset="-128"/>
              </a:rPr>
              <a:t>旅行を控えた</a:t>
            </a:r>
            <a:r>
              <a:rPr lang="ja-JP" altLang="en-US" sz="1600" b="1" dirty="0">
                <a:solidFill>
                  <a:srgbClr val="000000"/>
                </a:solidFill>
                <a:latin typeface="游ゴシック" panose="020B0400000000000000" pitchFamily="50" charset="-128"/>
                <a:ea typeface="游ゴシック" panose="020B0400000000000000" pitchFamily="50" charset="-128"/>
              </a:rPr>
              <a:t>ユーザーをターゲット</a:t>
            </a:r>
            <a:r>
              <a:rPr kumimoji="1" lang="ja-JP" altLang="en-US"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lang="ja-JP" altLang="en-US" sz="1600" b="1" dirty="0">
              <a:solidFill>
                <a:srgbClr val="000000"/>
              </a:solidFill>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16FA27B8-ADD2-81BD-90AB-144C03EE2E9D}"/>
              </a:ext>
            </a:extLst>
          </p:cNvPr>
          <p:cNvSpPr txBox="1">
            <a:spLocks/>
          </p:cNvSpPr>
          <p:nvPr/>
        </p:nvSpPr>
        <p:spPr>
          <a:xfrm>
            <a:off x="462164" y="1391138"/>
            <a:ext cx="4336738" cy="4537139"/>
          </a:xfrm>
          <a:prstGeom prst="rect">
            <a:avLst/>
          </a:prstGeom>
          <a:solidFill>
            <a:srgbClr val="8D9FBF">
              <a:lumMod val="20000"/>
              <a:lumOff val="80000"/>
            </a:srgb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1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3F705CC2-317F-13E2-3871-3DF202845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3051" y="4418844"/>
            <a:ext cx="1487279" cy="852707"/>
          </a:xfrm>
          <a:prstGeom prst="rect">
            <a:avLst/>
          </a:prstGeom>
        </p:spPr>
      </p:pic>
      <p:sp>
        <p:nvSpPr>
          <p:cNvPr id="11" name="正方形/長方形 10">
            <a:extLst>
              <a:ext uri="{FF2B5EF4-FFF2-40B4-BE49-F238E27FC236}">
                <a16:creationId xmlns:a16="http://schemas.microsoft.com/office/drawing/2014/main" id="{9F65F24F-377D-6C6A-FD59-EA560BCD5D01}"/>
              </a:ext>
            </a:extLst>
          </p:cNvPr>
          <p:cNvSpPr/>
          <p:nvPr/>
        </p:nvSpPr>
        <p:spPr>
          <a:xfrm>
            <a:off x="3205192" y="4418844"/>
            <a:ext cx="1485138" cy="852707"/>
          </a:xfrm>
          <a:prstGeom prst="rect">
            <a:avLst/>
          </a:prstGeom>
          <a:solidFill>
            <a:srgbClr val="99CCFF">
              <a:alpha val="50000"/>
            </a:srgbClr>
          </a:solidFill>
          <a:ln w="12700" cap="flat" cmpd="sng" algn="ctr">
            <a:solidFill>
              <a:srgbClr val="FFFFFF">
                <a:lumMod val="65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2" name="円/楕円 42">
            <a:extLst>
              <a:ext uri="{FF2B5EF4-FFF2-40B4-BE49-F238E27FC236}">
                <a16:creationId xmlns:a16="http://schemas.microsoft.com/office/drawing/2014/main" id="{46B78A4B-AFF3-6B54-2D72-340DDC97D06C}"/>
              </a:ext>
            </a:extLst>
          </p:cNvPr>
          <p:cNvSpPr/>
          <p:nvPr/>
        </p:nvSpPr>
        <p:spPr bwMode="auto">
          <a:xfrm>
            <a:off x="3694739" y="4612971"/>
            <a:ext cx="443188" cy="443188"/>
          </a:xfrm>
          <a:prstGeom prst="ellipse">
            <a:avLst/>
          </a:prstGeom>
          <a:solidFill>
            <a:srgbClr val="000000">
              <a:alpha val="64000"/>
            </a:srgbClr>
          </a:solidFill>
          <a:ln w="9525" cap="flat" cmpd="sng" algn="ctr">
            <a:solidFill>
              <a:srgbClr val="000000">
                <a:lumMod val="50000"/>
                <a:lumOff val="50000"/>
              </a:srgb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二等辺三角形 12">
            <a:extLst>
              <a:ext uri="{FF2B5EF4-FFF2-40B4-BE49-F238E27FC236}">
                <a16:creationId xmlns:a16="http://schemas.microsoft.com/office/drawing/2014/main" id="{DB1FCE98-295B-0174-F7D7-7866A4DFB754}"/>
              </a:ext>
            </a:extLst>
          </p:cNvPr>
          <p:cNvSpPr/>
          <p:nvPr/>
        </p:nvSpPr>
        <p:spPr bwMode="auto">
          <a:xfrm rot="5400000">
            <a:off x="3832484" y="4728051"/>
            <a:ext cx="230834" cy="216261"/>
          </a:xfrm>
          <a:prstGeom prst="triangle">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C0776A6-871D-865C-AD7D-32F3AC290BE4}"/>
              </a:ext>
            </a:extLst>
          </p:cNvPr>
          <p:cNvSpPr txBox="1"/>
          <p:nvPr/>
        </p:nvSpPr>
        <p:spPr>
          <a:xfrm>
            <a:off x="3505830" y="4436556"/>
            <a:ext cx="845984" cy="230832"/>
          </a:xfrm>
          <a:prstGeom prst="rect">
            <a:avLst/>
          </a:prstGeom>
          <a:noFill/>
        </p:spPr>
        <p:txBody>
          <a:bodyPr wrap="square" rtlCol="0">
            <a:spAutoFit/>
          </a:bodyPr>
          <a:lstStyle/>
          <a:p>
            <a:pPr algn="ctr"/>
            <a:r>
              <a:rPr lang="ja-JP" altLang="en-US" sz="900" b="1">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5" name="直線矢印コネクタ 14">
            <a:extLst>
              <a:ext uri="{FF2B5EF4-FFF2-40B4-BE49-F238E27FC236}">
                <a16:creationId xmlns:a16="http://schemas.microsoft.com/office/drawing/2014/main" id="{F609B7E5-1286-A433-207A-DF347142DB97}"/>
              </a:ext>
            </a:extLst>
          </p:cNvPr>
          <p:cNvCxnSpPr/>
          <p:nvPr/>
        </p:nvCxnSpPr>
        <p:spPr bwMode="auto">
          <a:xfrm flipH="1">
            <a:off x="3206626" y="5196543"/>
            <a:ext cx="1397375" cy="0"/>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4AF1B1E-BBC1-9E54-000B-0A1801287DD3}"/>
              </a:ext>
            </a:extLst>
          </p:cNvPr>
          <p:cNvSpPr txBox="1">
            <a:spLocks noChangeArrowheads="1"/>
          </p:cNvSpPr>
          <p:nvPr/>
        </p:nvSpPr>
        <p:spPr bwMode="auto">
          <a:xfrm>
            <a:off x="3532488" y="5019488"/>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7" name="直線矢印コネクタ 16">
            <a:extLst>
              <a:ext uri="{FF2B5EF4-FFF2-40B4-BE49-F238E27FC236}">
                <a16:creationId xmlns:a16="http://schemas.microsoft.com/office/drawing/2014/main" id="{18FCDBAE-7E9A-2896-6AFC-7741355675E5}"/>
              </a:ext>
            </a:extLst>
          </p:cNvPr>
          <p:cNvCxnSpPr/>
          <p:nvPr/>
        </p:nvCxnSpPr>
        <p:spPr bwMode="auto">
          <a:xfrm flipV="1">
            <a:off x="4636105" y="4446127"/>
            <a:ext cx="0" cy="767462"/>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9">
            <a:extLst>
              <a:ext uri="{FF2B5EF4-FFF2-40B4-BE49-F238E27FC236}">
                <a16:creationId xmlns:a16="http://schemas.microsoft.com/office/drawing/2014/main" id="{283A6A9F-B9D2-3C23-A86A-39E70803D2EE}"/>
              </a:ext>
            </a:extLst>
          </p:cNvPr>
          <p:cNvSpPr txBox="1">
            <a:spLocks noChangeArrowheads="1"/>
          </p:cNvSpPr>
          <p:nvPr/>
        </p:nvSpPr>
        <p:spPr bwMode="auto">
          <a:xfrm>
            <a:off x="4168083" y="4719030"/>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9" name="テキスト ボックス 18">
            <a:extLst>
              <a:ext uri="{FF2B5EF4-FFF2-40B4-BE49-F238E27FC236}">
                <a16:creationId xmlns:a16="http://schemas.microsoft.com/office/drawing/2014/main" id="{E91C0A53-5622-6AD2-9764-4E62F3D7B97C}"/>
              </a:ext>
            </a:extLst>
          </p:cNvPr>
          <p:cNvSpPr txBox="1"/>
          <p:nvPr/>
        </p:nvSpPr>
        <p:spPr>
          <a:xfrm>
            <a:off x="3256290" y="3763775"/>
            <a:ext cx="1417755" cy="507831"/>
          </a:xfrm>
          <a:prstGeom prst="rect">
            <a:avLst/>
          </a:prstGeom>
          <a:noFill/>
        </p:spPr>
        <p:txBody>
          <a:bodyPr wrap="square" rtlCol="0">
            <a:spAutoFit/>
          </a:bodyPr>
          <a:lstStyle/>
          <a:p>
            <a:pPr algn="ctr"/>
            <a:r>
              <a:rPr lang="en-US" altLang="ja-JP" b="1" dirty="0">
                <a:solidFill>
                  <a:srgbClr val="FE1B0A"/>
                </a:solidFill>
                <a:latin typeface="游ゴシック" panose="020B0400000000000000" pitchFamily="50" charset="-128"/>
                <a:ea typeface="游ゴシック" panose="020B0400000000000000" pitchFamily="50" charset="-128"/>
              </a:rPr>
              <a:t>60</a:t>
            </a:r>
            <a:r>
              <a:rPr lang="ja-JP" altLang="en-US" b="1" dirty="0">
                <a:solidFill>
                  <a:srgbClr val="FE1B0A"/>
                </a:solidFill>
                <a:latin typeface="游ゴシック" panose="020B0400000000000000" pitchFamily="50" charset="-128"/>
                <a:ea typeface="游ゴシック" panose="020B0400000000000000" pitchFamily="50" charset="-128"/>
              </a:rPr>
              <a:t>～</a:t>
            </a:r>
            <a:r>
              <a:rPr lang="en-US" altLang="ja-JP" b="1" dirty="0">
                <a:solidFill>
                  <a:srgbClr val="FE1B0A"/>
                </a:solidFill>
                <a:latin typeface="游ゴシック" panose="020B0400000000000000" pitchFamily="50" charset="-128"/>
                <a:ea typeface="游ゴシック" panose="020B0400000000000000" pitchFamily="50" charset="-128"/>
              </a:rPr>
              <a:t>70</a:t>
            </a:r>
            <a:r>
              <a:rPr lang="ja-JP" altLang="en-US" sz="1200" b="1" dirty="0">
                <a:solidFill>
                  <a:srgbClr val="FE1B0A"/>
                </a:solidFill>
                <a:latin typeface="游ゴシック" panose="020B0400000000000000" pitchFamily="50" charset="-128"/>
                <a:ea typeface="游ゴシック" panose="020B0400000000000000" pitchFamily="50" charset="-128"/>
              </a:rPr>
              <a:t>％</a:t>
            </a:r>
            <a:br>
              <a:rPr lang="ja-JP" altLang="en-US" sz="1100" dirty="0">
                <a:solidFill>
                  <a:srgbClr val="FE1B0A"/>
                </a:solidFill>
                <a:latin typeface="游ゴシック" panose="020B0400000000000000" pitchFamily="50" charset="-128"/>
                <a:ea typeface="游ゴシック" panose="020B0400000000000000" pitchFamily="50" charset="-128"/>
              </a:rPr>
            </a:br>
            <a:r>
              <a:rPr lang="ja-JP" altLang="en-US" sz="900" dirty="0">
                <a:solidFill>
                  <a:srgbClr val="FE1B0A"/>
                </a:solidFill>
                <a:latin typeface="游ゴシック" panose="020B0400000000000000" pitchFamily="50" charset="-128"/>
                <a:ea typeface="游ゴシック" panose="020B0400000000000000" pitchFamily="50" charset="-128"/>
              </a:rPr>
              <a:t>（</a:t>
            </a:r>
            <a:r>
              <a:rPr lang="en-US" altLang="ja-JP" sz="900" dirty="0">
                <a:solidFill>
                  <a:srgbClr val="FE1B0A"/>
                </a:solidFill>
                <a:latin typeface="游ゴシック" panose="020B0400000000000000" pitchFamily="50" charset="-128"/>
                <a:ea typeface="游ゴシック" panose="020B0400000000000000" pitchFamily="50" charset="-128"/>
              </a:rPr>
              <a:t>※30</a:t>
            </a:r>
            <a:r>
              <a:rPr lang="ja-JP" altLang="en-US" sz="900" dirty="0">
                <a:solidFill>
                  <a:srgbClr val="FE1B0A"/>
                </a:solidFill>
                <a:latin typeface="游ゴシック" panose="020B0400000000000000" pitchFamily="50" charset="-128"/>
                <a:ea typeface="游ゴシック" panose="020B0400000000000000" pitchFamily="50" charset="-128"/>
              </a:rPr>
              <a:t>秒程度の動画）</a:t>
            </a:r>
            <a:endParaRPr lang="ja-JP" altLang="en-US" sz="1400" dirty="0">
              <a:solidFill>
                <a:srgbClr val="FE1B0A"/>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1CAFFEB-1ED4-9660-771A-14962DEDE1E5}"/>
              </a:ext>
            </a:extLst>
          </p:cNvPr>
          <p:cNvSpPr txBox="1"/>
          <p:nvPr/>
        </p:nvSpPr>
        <p:spPr>
          <a:xfrm>
            <a:off x="3352093" y="3529095"/>
            <a:ext cx="1219554" cy="253916"/>
          </a:xfrm>
          <a:prstGeom prst="rect">
            <a:avLst/>
          </a:prstGeom>
          <a:solidFill>
            <a:srgbClr val="FE1B0A"/>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視聴完了率実績</a:t>
            </a:r>
            <a:endParaRPr kumimoji="0" lang="en-US" altLang="ja-JP"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B3A51779-027A-C40D-F271-D7960193F06F}"/>
              </a:ext>
            </a:extLst>
          </p:cNvPr>
          <p:cNvSpPr txBox="1">
            <a:spLocks noChangeArrowheads="1"/>
          </p:cNvSpPr>
          <p:nvPr/>
        </p:nvSpPr>
        <p:spPr bwMode="auto">
          <a:xfrm>
            <a:off x="709890" y="1393346"/>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22" name="テキスト ボックス 11">
            <a:extLst>
              <a:ext uri="{FF2B5EF4-FFF2-40B4-BE49-F238E27FC236}">
                <a16:creationId xmlns:a16="http://schemas.microsoft.com/office/drawing/2014/main" id="{96852A4C-03E3-B3A7-480B-9CCF8F6163CD}"/>
              </a:ext>
            </a:extLst>
          </p:cNvPr>
          <p:cNvSpPr txBox="1">
            <a:spLocks noChangeArrowheads="1"/>
          </p:cNvSpPr>
          <p:nvPr/>
        </p:nvSpPr>
        <p:spPr bwMode="auto">
          <a:xfrm>
            <a:off x="2792416" y="4552441"/>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pic>
        <p:nvPicPr>
          <p:cNvPr id="23" name="図 22">
            <a:extLst>
              <a:ext uri="{FF2B5EF4-FFF2-40B4-BE49-F238E27FC236}">
                <a16:creationId xmlns:a16="http://schemas.microsoft.com/office/drawing/2014/main" id="{EB9860AA-31E1-9749-7540-FF985BE57810}"/>
              </a:ext>
            </a:extLst>
          </p:cNvPr>
          <p:cNvPicPr>
            <a:picLocks noChangeAspect="1"/>
          </p:cNvPicPr>
          <p:nvPr/>
        </p:nvPicPr>
        <p:blipFill rotWithShape="1">
          <a:blip r:embed="rId3"/>
          <a:srcRect t="1" b="78669"/>
          <a:stretch/>
        </p:blipFill>
        <p:spPr>
          <a:xfrm>
            <a:off x="603013" y="1681253"/>
            <a:ext cx="2390514" cy="2019300"/>
          </a:xfrm>
          <a:prstGeom prst="rect">
            <a:avLst/>
          </a:prstGeom>
        </p:spPr>
      </p:pic>
      <p:sp>
        <p:nvSpPr>
          <p:cNvPr id="24" name="正方形/長方形 23">
            <a:extLst>
              <a:ext uri="{FF2B5EF4-FFF2-40B4-BE49-F238E27FC236}">
                <a16:creationId xmlns:a16="http://schemas.microsoft.com/office/drawing/2014/main" id="{BF3129E2-AB90-21B1-235A-33927903C2EF}"/>
              </a:ext>
            </a:extLst>
          </p:cNvPr>
          <p:cNvSpPr/>
          <p:nvPr/>
        </p:nvSpPr>
        <p:spPr bwMode="auto">
          <a:xfrm>
            <a:off x="2176887" y="2090920"/>
            <a:ext cx="656167" cy="551580"/>
          </a:xfrm>
          <a:prstGeom prst="rect">
            <a:avLst/>
          </a:prstGeom>
          <a:solidFill>
            <a:srgbClr val="FFFFFF">
              <a:lumMod val="75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826DF1EE-8046-579D-4A33-96A3E50B179F}"/>
              </a:ext>
            </a:extLst>
          </p:cNvPr>
          <p:cNvPicPr>
            <a:picLocks noChangeAspect="1"/>
          </p:cNvPicPr>
          <p:nvPr/>
        </p:nvPicPr>
        <p:blipFill rotWithShape="1">
          <a:blip r:embed="rId3"/>
          <a:srcRect t="72546" b="6828"/>
          <a:stretch/>
        </p:blipFill>
        <p:spPr>
          <a:xfrm>
            <a:off x="603416" y="3664921"/>
            <a:ext cx="2390514" cy="1952625"/>
          </a:xfrm>
          <a:prstGeom prst="rect">
            <a:avLst/>
          </a:prstGeom>
        </p:spPr>
      </p:pic>
      <p:sp>
        <p:nvSpPr>
          <p:cNvPr id="26" name="フリーフォーム: 図形 25">
            <a:extLst>
              <a:ext uri="{FF2B5EF4-FFF2-40B4-BE49-F238E27FC236}">
                <a16:creationId xmlns:a16="http://schemas.microsoft.com/office/drawing/2014/main" id="{1FB50D40-C15E-4F54-03A8-C15186C62C95}"/>
              </a:ext>
            </a:extLst>
          </p:cNvPr>
          <p:cNvSpPr/>
          <p:nvPr/>
        </p:nvSpPr>
        <p:spPr>
          <a:xfrm>
            <a:off x="479920" y="3610815"/>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0AFD2BD3-6B76-BBE7-68F7-B5DFA5BB95BB}"/>
              </a:ext>
            </a:extLst>
          </p:cNvPr>
          <p:cNvSpPr/>
          <p:nvPr/>
        </p:nvSpPr>
        <p:spPr bwMode="auto">
          <a:xfrm>
            <a:off x="2180568" y="4722368"/>
            <a:ext cx="678707" cy="397090"/>
          </a:xfrm>
          <a:prstGeom prst="rect">
            <a:avLst/>
          </a:prstGeom>
          <a:solidFill>
            <a:srgbClr val="FE1B0A">
              <a:lumMod val="60000"/>
              <a:lumOff val="40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r>
              <a:rPr kumimoji="0" lang="en-US" altLang="ja-JP"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フリーフォーム: 図形 27">
            <a:extLst>
              <a:ext uri="{FF2B5EF4-FFF2-40B4-BE49-F238E27FC236}">
                <a16:creationId xmlns:a16="http://schemas.microsoft.com/office/drawing/2014/main" id="{3F90C0B1-1F3F-3A94-1354-9516B99FA7D3}"/>
              </a:ext>
            </a:extLst>
          </p:cNvPr>
          <p:cNvSpPr/>
          <p:nvPr/>
        </p:nvSpPr>
        <p:spPr>
          <a:xfrm>
            <a:off x="603013" y="5618359"/>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Text Box 3">
            <a:extLst>
              <a:ext uri="{FF2B5EF4-FFF2-40B4-BE49-F238E27FC236}">
                <a16:creationId xmlns:a16="http://schemas.microsoft.com/office/drawing/2014/main" id="{764C82D6-6E84-28E7-A624-681B0BB38E30}"/>
              </a:ext>
            </a:extLst>
          </p:cNvPr>
          <p:cNvSpPr txBox="1">
            <a:spLocks noChangeArrowheads="1"/>
          </p:cNvSpPr>
          <p:nvPr/>
        </p:nvSpPr>
        <p:spPr bwMode="auto">
          <a:xfrm>
            <a:off x="433159" y="5711490"/>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spcBef>
                <a:spcPct val="50000"/>
              </a:spcBef>
            </a:pPr>
            <a:r>
              <a:rPr lang="en-US" altLang="ja-JP"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0" name="テキスト ボックス 11">
            <a:extLst>
              <a:ext uri="{FF2B5EF4-FFF2-40B4-BE49-F238E27FC236}">
                <a16:creationId xmlns:a16="http://schemas.microsoft.com/office/drawing/2014/main" id="{AA4FD38F-23D0-A6F7-EC40-9FC5F3B8C0BF}"/>
              </a:ext>
            </a:extLst>
          </p:cNvPr>
          <p:cNvSpPr txBox="1">
            <a:spLocks noChangeArrowheads="1"/>
          </p:cNvSpPr>
          <p:nvPr/>
        </p:nvSpPr>
        <p:spPr bwMode="auto">
          <a:xfrm>
            <a:off x="2794625" y="47117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9A3D94B3-CA5F-9A90-FD81-0E9B5B847ED8}"/>
              </a:ext>
            </a:extLst>
          </p:cNvPr>
          <p:cNvCxnSpPr>
            <a:cxnSpLocks/>
          </p:cNvCxnSpPr>
          <p:nvPr/>
        </p:nvCxnSpPr>
        <p:spPr>
          <a:xfrm>
            <a:off x="3062073" y="4700394"/>
            <a:ext cx="0" cy="988395"/>
          </a:xfrm>
          <a:prstGeom prst="straightConnector1">
            <a:avLst/>
          </a:prstGeom>
          <a:noFill/>
          <a:ln w="25400" cap="flat" cmpd="sng" algn="ctr">
            <a:solidFill>
              <a:srgbClr val="FE1B0A">
                <a:lumMod val="60000"/>
                <a:lumOff val="40000"/>
              </a:srgbClr>
            </a:solidFill>
            <a:prstDash val="solid"/>
            <a:miter lim="800000"/>
            <a:headEnd type="triangle"/>
            <a:tailEnd type="triangle"/>
          </a:ln>
          <a:effectLst/>
        </p:spPr>
      </p:cxnSp>
      <p:sp>
        <p:nvSpPr>
          <p:cNvPr id="32" name="テキスト ボックス 31">
            <a:extLst>
              <a:ext uri="{FF2B5EF4-FFF2-40B4-BE49-F238E27FC236}">
                <a16:creationId xmlns:a16="http://schemas.microsoft.com/office/drawing/2014/main" id="{7E138640-002C-F868-C9F3-E49DC1770B1A}"/>
              </a:ext>
            </a:extLst>
          </p:cNvPr>
          <p:cNvSpPr txBox="1"/>
          <p:nvPr/>
        </p:nvSpPr>
        <p:spPr>
          <a:xfrm>
            <a:off x="5088265" y="5751330"/>
            <a:ext cx="6770360" cy="584775"/>
          </a:xfrm>
          <a:prstGeom prst="rect">
            <a:avLst/>
          </a:prstGeom>
          <a:noFill/>
        </p:spPr>
        <p:txBody>
          <a:bodyPr wrap="square" rtlCol="0">
            <a:spAutoFit/>
          </a:bodyPr>
          <a:lstStyle/>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sp>
        <p:nvSpPr>
          <p:cNvPr id="34" name="テキスト ボックス 33">
            <a:extLst>
              <a:ext uri="{FF2B5EF4-FFF2-40B4-BE49-F238E27FC236}">
                <a16:creationId xmlns:a16="http://schemas.microsoft.com/office/drawing/2014/main" id="{111F9FC0-6D9E-9D73-7CB1-DE6C8474B2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46518BC-98E5-E41D-88AA-AC1B10FEE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6" name="表 35">
            <a:extLst>
              <a:ext uri="{FF2B5EF4-FFF2-40B4-BE49-F238E27FC236}">
                <a16:creationId xmlns:a16="http://schemas.microsoft.com/office/drawing/2014/main" id="{3E77C477-9C4E-382C-9DAB-5028CBD03050}"/>
              </a:ext>
            </a:extLst>
          </p:cNvPr>
          <p:cNvGraphicFramePr>
            <a:graphicFrameLocks noGrp="1"/>
          </p:cNvGraphicFramePr>
          <p:nvPr>
            <p:extLst>
              <p:ext uri="{D42A27DB-BD31-4B8C-83A1-F6EECF244321}">
                <p14:modId xmlns:p14="http://schemas.microsoft.com/office/powerpoint/2010/main" val="1152898858"/>
              </p:ext>
            </p:extLst>
          </p:nvPr>
        </p:nvGraphicFramePr>
        <p:xfrm>
          <a:off x="5157065" y="1471005"/>
          <a:ext cx="6076641" cy="4146541"/>
        </p:xfrm>
        <a:graphic>
          <a:graphicData uri="http://schemas.openxmlformats.org/drawingml/2006/table">
            <a:tbl>
              <a:tblPr/>
              <a:tblGrid>
                <a:gridCol w="1190317">
                  <a:extLst>
                    <a:ext uri="{9D8B030D-6E8A-4147-A177-3AD203B41FA5}">
                      <a16:colId xmlns:a16="http://schemas.microsoft.com/office/drawing/2014/main" val="4222828295"/>
                    </a:ext>
                  </a:extLst>
                </a:gridCol>
                <a:gridCol w="4886324">
                  <a:extLst>
                    <a:ext uri="{9D8B030D-6E8A-4147-A177-3AD203B41FA5}">
                      <a16:colId xmlns:a16="http://schemas.microsoft.com/office/drawing/2014/main" val="1103991449"/>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68011159"/>
                  </a:ext>
                </a:extLst>
              </a:tr>
              <a:tr h="273676">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1126201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6894037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74221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9029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540537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effectLst/>
                          <a:latin typeface="游ゴシック" panose="020B0400000000000000" pitchFamily="50" charset="-128"/>
                          <a:ea typeface="游ゴシック" panose="020B0400000000000000" pitchFamily="50" charset="-128"/>
                        </a:rPr>
                        <a:t>300x169（</a:t>
                      </a:r>
                      <a:r>
                        <a:rPr lang="ja-JP" altLang="en-US" sz="900" b="0" i="0" u="none" strike="noStrike" dirty="0">
                          <a:effectLst/>
                          <a:latin typeface="游ゴシック" panose="020B0400000000000000" pitchFamily="50" charset="-128"/>
                          <a:ea typeface="游ゴシック" panose="020B0400000000000000" pitchFamily="50" charset="-128"/>
                        </a:rPr>
                        <a:t>左右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天地</a:t>
                      </a:r>
                      <a:r>
                        <a:rPr lang="en-US" altLang="ja-JP" sz="900" b="0" i="0" u="none" strike="noStrike" dirty="0">
                          <a:effectLst/>
                          <a:latin typeface="游ゴシック" panose="020B0400000000000000" pitchFamily="50" charset="-128"/>
                          <a:ea typeface="游ゴシック" panose="020B0400000000000000" pitchFamily="50" charset="-128"/>
                        </a:rPr>
                        <a:t>/</a:t>
                      </a:r>
                      <a:r>
                        <a:rPr lang="en-US" sz="900" b="0" i="0" u="none" strike="noStrike" dirty="0">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11943268"/>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87657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160366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40807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99168326"/>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43732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3597806"/>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652774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92684719"/>
                  </a:ext>
                </a:extLst>
              </a:tr>
            </a:tbl>
          </a:graphicData>
        </a:graphic>
      </p:graphicFrame>
    </p:spTree>
    <p:extLst>
      <p:ext uri="{BB962C8B-B14F-4D97-AF65-F5344CB8AC3E}">
        <p14:creationId xmlns:p14="http://schemas.microsoft.com/office/powerpoint/2010/main" val="1144348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05575607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52</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516876481"/>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53</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46166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kumimoji="1"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324709041"/>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54</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
        <p:nvSpPr>
          <p:cNvPr id="3" name="テキスト ボックス 2">
            <a:extLst>
              <a:ext uri="{FF2B5EF4-FFF2-40B4-BE49-F238E27FC236}">
                <a16:creationId xmlns:a16="http://schemas.microsoft.com/office/drawing/2014/main" id="{7698DFF6-4D87-6179-78BD-7BF4C482742E}"/>
              </a:ext>
            </a:extLst>
          </p:cNvPr>
          <p:cNvSpPr txBox="1"/>
          <p:nvPr/>
        </p:nvSpPr>
        <p:spPr>
          <a:xfrm>
            <a:off x="5236040" y="3852523"/>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kumimoji="1"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49100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55</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9270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■配信時間：配信日の</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11:00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頃より配信開始／終了時間は、配信数によって変動いたします。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4111701901"/>
              </p:ext>
            </p:extLst>
          </p:nvPr>
        </p:nvGraphicFramePr>
        <p:xfrm>
          <a:off x="446314" y="588658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170,000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国内・海外旅行の手配情報（航空券・ツアー・宿泊予約）に関する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56</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8" name="テキスト ボックス 7">
            <a:extLst>
              <a:ext uri="{FF2B5EF4-FFF2-40B4-BE49-F238E27FC236}">
                <a16:creationId xmlns:a16="http://schemas.microsoft.com/office/drawing/2014/main" id="{271660F9-1DEC-4C47-A882-CC5AB0977ECD}"/>
              </a:ext>
            </a:extLst>
          </p:cNvPr>
          <p:cNvSpPr txBox="1"/>
          <p:nvPr/>
        </p:nvSpPr>
        <p:spPr>
          <a:xfrm>
            <a:off x="5259851" y="3823948"/>
            <a:ext cx="2005677" cy="369332"/>
          </a:xfrm>
          <a:prstGeom prst="rect">
            <a:avLst/>
          </a:prstGeom>
          <a:noFill/>
        </p:spPr>
        <p:txBody>
          <a:bodyPr wrap="none" rtlCol="0">
            <a:spAutoFit/>
          </a:bodyPr>
          <a:lstStyle/>
          <a:p>
            <a:pPr algn="ctr"/>
            <a:r>
              <a:rPr kumimoji="1" lang="ja-JP" altLang="en-US" b="1" dirty="0">
                <a:solidFill>
                  <a:schemeClr val="accent1"/>
                </a:solidFill>
                <a:latin typeface="游ゴシック" panose="020B0400000000000000" pitchFamily="50" charset="-128"/>
                <a:ea typeface="游ゴシック" panose="020B0400000000000000" pitchFamily="50" charset="-128"/>
              </a:rPr>
              <a:t>（</a:t>
            </a:r>
            <a:r>
              <a:rPr kumimoji="1" lang="en-US" altLang="ja-JP" b="1" dirty="0">
                <a:solidFill>
                  <a:schemeClr val="accent1"/>
                </a:solidFill>
                <a:latin typeface="游ゴシック" panose="020B0400000000000000" pitchFamily="50" charset="-128"/>
                <a:ea typeface="游ゴシック" panose="020B0400000000000000" pitchFamily="50" charset="-128"/>
              </a:rPr>
              <a:t>2024</a:t>
            </a:r>
            <a:r>
              <a:rPr kumimoji="1" lang="ja-JP" altLang="en-US" b="1" dirty="0">
                <a:solidFill>
                  <a:schemeClr val="accent1"/>
                </a:solidFill>
                <a:latin typeface="游ゴシック" panose="020B0400000000000000" pitchFamily="50" charset="-128"/>
                <a:ea typeface="游ゴシック" panose="020B0400000000000000" pitchFamily="50" charset="-128"/>
              </a:rPr>
              <a:t>年</a:t>
            </a:r>
            <a:r>
              <a:rPr kumimoji="1" lang="en-US" altLang="ja-JP" b="1" dirty="0">
                <a:solidFill>
                  <a:schemeClr val="accent1"/>
                </a:solidFill>
                <a:latin typeface="游ゴシック" panose="020B0400000000000000" pitchFamily="50" charset="-128"/>
                <a:ea typeface="游ゴシック" panose="020B0400000000000000" pitchFamily="50" charset="-128"/>
              </a:rPr>
              <a:t>4-6</a:t>
            </a:r>
            <a:r>
              <a:rPr kumimoji="1" lang="ja-JP" altLang="en-US" b="1" dirty="0">
                <a:solidFill>
                  <a:schemeClr val="accent1"/>
                </a:solidFill>
                <a:latin typeface="游ゴシック" panose="020B0400000000000000" pitchFamily="50" charset="-128"/>
                <a:ea typeface="游ゴシック" panose="020B0400000000000000" pitchFamily="50" charset="-128"/>
              </a:rPr>
              <a:t>月）</a:t>
            </a:r>
            <a:endParaRPr kumimoji="1"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57</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6CA8E60A-3FF1-473A-BA27-2C66474B88D1}"/>
              </a:ext>
            </a:extLst>
          </p:cNvPr>
          <p:cNvSpPr/>
          <p:nvPr/>
        </p:nvSpPr>
        <p:spPr bwMode="auto">
          <a:xfrm>
            <a:off x="7976286" y="5784465"/>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59</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土、日、祝日及び当社休日の掲載開始及び差替えは原則不可となります。ただし、月初</a:t>
            </a:r>
            <a:r>
              <a:rPr lang="en-US" altLang="ja-JP" sz="969" dirty="0">
                <a:solidFill>
                  <a:srgbClr val="FF0000"/>
                </a:solidFill>
                <a:latin typeface="游ゴシック" panose="020B0400000000000000" pitchFamily="50" charset="-128"/>
                <a:ea typeface="游ゴシック" panose="020B0400000000000000" pitchFamily="50" charset="-128"/>
              </a:rPr>
              <a:t>1</a:t>
            </a:r>
            <a:r>
              <a:rPr lang="ja-JP" altLang="en-US" sz="969" dirty="0">
                <a:solidFill>
                  <a:srgbClr val="FF0000"/>
                </a:solidFill>
                <a:latin typeface="游ゴシック" panose="020B0400000000000000" pitchFamily="50" charset="-128"/>
                <a:ea typeface="游ゴシック" panose="020B0400000000000000" pitchFamily="50" charset="-128"/>
              </a:rPr>
              <a:t>日が土・日・祝日・当社休日の場合の掲載開始、差替えは除きます。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
        <p:nvSpPr>
          <p:cNvPr id="9" name="テキスト ボックス 8">
            <a:extLst>
              <a:ext uri="{FF2B5EF4-FFF2-40B4-BE49-F238E27FC236}">
                <a16:creationId xmlns:a16="http://schemas.microsoft.com/office/drawing/2014/main" id="{77D1C1C3-C0A6-FFE8-3804-96AF2AFD56FA}"/>
              </a:ext>
            </a:extLst>
          </p:cNvPr>
          <p:cNvSpPr txBox="1"/>
          <p:nvPr/>
        </p:nvSpPr>
        <p:spPr>
          <a:xfrm>
            <a:off x="7976286" y="5767755"/>
            <a:ext cx="4027064" cy="369332"/>
          </a:xfrm>
          <a:prstGeom prst="rect">
            <a:avLst/>
          </a:prstGeom>
          <a:noFill/>
        </p:spPr>
        <p:txBody>
          <a:bodyPr wrap="none" rtlCol="0">
            <a:spAutoFit/>
          </a:bodyPr>
          <a:lstStyle/>
          <a:p>
            <a:r>
              <a:rPr lang="en-US" altLang="ja-JP" sz="900" dirty="0">
                <a:latin typeface="游ゴシック" panose="020B0400000000000000" pitchFamily="50" charset="-128"/>
                <a:ea typeface="游ゴシック" panose="020B0400000000000000" pitchFamily="50" charset="-128"/>
              </a:rPr>
              <a:t>4</a:t>
            </a:r>
            <a:r>
              <a:rPr lang="ja-JP" altLang="en-US" sz="900" dirty="0">
                <a:latin typeface="游ゴシック" panose="020B0400000000000000" pitchFamily="50" charset="-128"/>
                <a:ea typeface="游ゴシック" panose="020B0400000000000000" pitchFamily="50" charset="-128"/>
              </a:rPr>
              <a:t>月～</a:t>
            </a:r>
            <a:r>
              <a:rPr lang="en-US" altLang="ja-JP" sz="900" dirty="0">
                <a:latin typeface="游ゴシック" panose="020B0400000000000000" pitchFamily="50" charset="-128"/>
                <a:ea typeface="游ゴシック" panose="020B0400000000000000" pitchFamily="50" charset="-128"/>
              </a:rPr>
              <a:t>5</a:t>
            </a:r>
            <a:r>
              <a:rPr lang="ja-JP" altLang="en-US" sz="900" dirty="0">
                <a:latin typeface="游ゴシック" panose="020B0400000000000000" pitchFamily="50" charset="-128"/>
                <a:ea typeface="游ゴシック" panose="020B0400000000000000" pitchFamily="50" charset="-128"/>
              </a:rPr>
              <a:t>月は</a:t>
            </a:r>
            <a:r>
              <a:rPr lang="en-US" altLang="ja-JP" sz="900" dirty="0">
                <a:latin typeface="游ゴシック" panose="020B0400000000000000" pitchFamily="50" charset="-128"/>
                <a:ea typeface="游ゴシック" panose="020B0400000000000000" pitchFamily="50" charset="-128"/>
              </a:rPr>
              <a:t>GW</a:t>
            </a:r>
            <a:r>
              <a:rPr lang="ja-JP" altLang="en-US" sz="900" dirty="0">
                <a:latin typeface="游ゴシック" panose="020B0400000000000000" pitchFamily="50" charset="-128"/>
                <a:ea typeface="游ゴシック" panose="020B0400000000000000" pitchFamily="50" charset="-128"/>
              </a:rPr>
              <a:t>期間でのお申込み・入稿期日が異なります。</a:t>
            </a:r>
            <a:br>
              <a:rPr lang="ja-JP" altLang="en-US"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詳細スケジュールは、決定次第 営業担当よりご案内させていただきます。</a:t>
            </a:r>
          </a:p>
        </p:txBody>
      </p:sp>
    </p:spTree>
    <p:extLst>
      <p:ext uri="{BB962C8B-B14F-4D97-AF65-F5344CB8AC3E}">
        <p14:creationId xmlns:p14="http://schemas.microsoft.com/office/powerpoint/2010/main" val="181156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75737"/>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41" name="正方形/長方形 40">
            <a:extLst>
              <a:ext uri="{FF2B5EF4-FFF2-40B4-BE49-F238E27FC236}">
                <a16:creationId xmlns:a16="http://schemas.microsoft.com/office/drawing/2014/main" id="{E4116AAF-2761-DFFE-7905-AFE4E122A8CE}"/>
              </a:ext>
            </a:extLst>
          </p:cNvPr>
          <p:cNvSpPr/>
          <p:nvPr/>
        </p:nvSpPr>
        <p:spPr>
          <a:xfrm>
            <a:off x="8713305" y="1427022"/>
            <a:ext cx="2104697" cy="50487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C8F63DA2-B9BB-B994-737E-4934019FD507}"/>
              </a:ext>
            </a:extLst>
          </p:cNvPr>
          <p:cNvSpPr txBox="1"/>
          <p:nvPr/>
        </p:nvSpPr>
        <p:spPr>
          <a:xfrm>
            <a:off x="9682546" y="1314170"/>
            <a:ext cx="104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C65FBC75-C484-AA79-25BE-D5C7F04BE9F8}"/>
              </a:ext>
            </a:extLst>
          </p:cNvPr>
          <p:cNvSpPr/>
          <p:nvPr/>
        </p:nvSpPr>
        <p:spPr>
          <a:xfrm>
            <a:off x="588378" y="832835"/>
            <a:ext cx="2168434" cy="56429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54E61C3F-0A11-1C5E-0861-5D2B1E58AA71}"/>
              </a:ext>
            </a:extLst>
          </p:cNvPr>
          <p:cNvSpPr/>
          <p:nvPr/>
        </p:nvSpPr>
        <p:spPr>
          <a:xfrm>
            <a:off x="3565258" y="2070390"/>
            <a:ext cx="4097369" cy="44053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35E3A492-03BC-2CFA-FF39-6C7D4470D058}"/>
              </a:ext>
            </a:extLst>
          </p:cNvPr>
          <p:cNvSpPr txBox="1"/>
          <p:nvPr/>
        </p:nvSpPr>
        <p:spPr>
          <a:xfrm>
            <a:off x="1375287" y="1152581"/>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46" name="テキスト ボックス 45">
            <a:extLst>
              <a:ext uri="{FF2B5EF4-FFF2-40B4-BE49-F238E27FC236}">
                <a16:creationId xmlns:a16="http://schemas.microsoft.com/office/drawing/2014/main" id="{C1F2DE96-394B-EBA4-EB9F-A8BF9C90F8F6}"/>
              </a:ext>
            </a:extLst>
          </p:cNvPr>
          <p:cNvSpPr txBox="1"/>
          <p:nvPr/>
        </p:nvSpPr>
        <p:spPr>
          <a:xfrm>
            <a:off x="606149" y="1000554"/>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47" name="図 46" descr="グラフィカル ユーザー インターフェイス&#10;&#10;自動的に生成された説明">
            <a:extLst>
              <a:ext uri="{FF2B5EF4-FFF2-40B4-BE49-F238E27FC236}">
                <a16:creationId xmlns:a16="http://schemas.microsoft.com/office/drawing/2014/main" id="{B62B830F-5CDA-68CA-F963-65EC6AD282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22"/>
          <a:stretch/>
        </p:blipFill>
        <p:spPr>
          <a:xfrm>
            <a:off x="8812986" y="1651572"/>
            <a:ext cx="1908000" cy="4693192"/>
          </a:xfrm>
          <a:prstGeom prst="rect">
            <a:avLst/>
          </a:prstGeom>
          <a:ln w="76200">
            <a:noFill/>
          </a:ln>
        </p:spPr>
      </p:pic>
      <p:pic>
        <p:nvPicPr>
          <p:cNvPr id="48" name="図 47"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354A0D9F-2FC0-DF14-C309-11A9E4E33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380"/>
          <a:stretch/>
        </p:blipFill>
        <p:spPr>
          <a:xfrm>
            <a:off x="3714959" y="2227603"/>
            <a:ext cx="1810482" cy="4152865"/>
          </a:xfrm>
          <a:prstGeom prst="rect">
            <a:avLst/>
          </a:prstGeom>
          <a:ln w="76200">
            <a:noFill/>
          </a:ln>
        </p:spPr>
      </p:pic>
      <p:pic>
        <p:nvPicPr>
          <p:cNvPr id="49" name="図 48" descr="スクリーンショットの画面&#10;&#10;自動的に生成された説明">
            <a:extLst>
              <a:ext uri="{FF2B5EF4-FFF2-40B4-BE49-F238E27FC236}">
                <a16:creationId xmlns:a16="http://schemas.microsoft.com/office/drawing/2014/main" id="{848F2C06-3B96-DDA4-A6BB-15A84EDB60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990"/>
          <a:stretch/>
        </p:blipFill>
        <p:spPr>
          <a:xfrm>
            <a:off x="5699819" y="2273016"/>
            <a:ext cx="1810482" cy="4107451"/>
          </a:xfrm>
          <a:prstGeom prst="rect">
            <a:avLst/>
          </a:prstGeom>
          <a:ln w="76200">
            <a:noFill/>
          </a:ln>
        </p:spPr>
      </p:pic>
      <p:sp>
        <p:nvSpPr>
          <p:cNvPr id="50" name="コンテンツ プレースホルダー 2">
            <a:extLst>
              <a:ext uri="{FF2B5EF4-FFF2-40B4-BE49-F238E27FC236}">
                <a16:creationId xmlns:a16="http://schemas.microsoft.com/office/drawing/2014/main" id="{16B5A9F0-7315-7BFE-6B54-6EA9C9F77AAC}"/>
              </a:ext>
            </a:extLst>
          </p:cNvPr>
          <p:cNvSpPr txBox="1">
            <a:spLocks/>
          </p:cNvSpPr>
          <p:nvPr/>
        </p:nvSpPr>
        <p:spPr>
          <a:xfrm>
            <a:off x="2985386" y="737517"/>
            <a:ext cx="7349202" cy="1491123"/>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400" b="1" dirty="0">
                <a:latin typeface="游ゴシック" panose="020B0400000000000000" pitchFamily="50" charset="-128"/>
                <a:ea typeface="游ゴシック" panose="020B0400000000000000" pitchFamily="50" charset="-128"/>
              </a:rPr>
              <a:t>433</a:t>
            </a:r>
            <a:r>
              <a:rPr lang="ja-JP" altLang="en-US" sz="1400" b="1" dirty="0">
                <a:latin typeface="游ゴシック" panose="020B0400000000000000" pitchFamily="50" charset="-128"/>
                <a:ea typeface="游ゴシック" panose="020B0400000000000000" pitchFamily="50" charset="-128"/>
              </a:rPr>
              <a:t>万件</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を超える</a:t>
            </a:r>
            <a:r>
              <a:rPr lang="ja-JP" altLang="en-US" sz="1400" b="1" dirty="0">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から旅行者の実体験に基づいたスポットの満足度がわかる、</a:t>
            </a:r>
            <a:r>
              <a:rPr lang="ja-JP" altLang="en-US" sz="1400" b="1" dirty="0">
                <a:latin typeface="游ゴシック" panose="020B0400000000000000" pitchFamily="50" charset="-128"/>
                <a:ea typeface="游ゴシック" panose="020B0400000000000000" pitchFamily="50" charset="-128"/>
              </a:rPr>
              <a:t>海外 </a:t>
            </a:r>
            <a:r>
              <a:rPr lang="en-US" altLang="ja-JP" sz="1400" b="1" dirty="0">
                <a:latin typeface="游ゴシック" panose="020B0400000000000000" pitchFamily="50" charset="-128"/>
                <a:ea typeface="游ゴシック" panose="020B0400000000000000" pitchFamily="50" charset="-128"/>
              </a:rPr>
              <a:t>190以上の国と地域</a:t>
            </a:r>
            <a:r>
              <a:rPr lang="ja-JP" altLang="en-US" sz="1400" b="1" dirty="0">
                <a:latin typeface="游ゴシック" panose="020B0400000000000000" pitchFamily="50" charset="-128"/>
                <a:ea typeface="游ゴシック" panose="020B0400000000000000" pitchFamily="50" charset="-128"/>
              </a:rPr>
              <a:t>、国内</a:t>
            </a:r>
            <a:r>
              <a:rPr lang="en-US" altLang="ja-JP" sz="1400" b="1" dirty="0">
                <a:latin typeface="游ゴシック" panose="020B0400000000000000" pitchFamily="50" charset="-128"/>
                <a:ea typeface="游ゴシック" panose="020B0400000000000000" pitchFamily="50" charset="-128"/>
              </a:rPr>
              <a:t>47</a:t>
            </a:r>
            <a:r>
              <a:rPr lang="ja-JP" altLang="en-US" sz="1400" b="1" dirty="0">
                <a:latin typeface="游ゴシック" panose="020B0400000000000000" pitchFamily="50" charset="-128"/>
                <a:ea typeface="游ゴシック" panose="020B0400000000000000" pitchFamily="50" charset="-128"/>
              </a:rPr>
              <a:t>都道府県</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旅行先の巡り方がわかる、</a:t>
            </a:r>
            <a:r>
              <a:rPr lang="en-US" altLang="ja-JP" sz="1400" b="1" dirty="0">
                <a:latin typeface="游ゴシック" panose="020B0400000000000000" pitchFamily="50" charset="-128"/>
                <a:ea typeface="游ゴシック" panose="020B0400000000000000" pitchFamily="50" charset="-128"/>
              </a:rPr>
              <a:t>153</a:t>
            </a:r>
            <a:r>
              <a:rPr lang="ja-JP" altLang="en-US" sz="1400" b="1" dirty="0">
                <a:latin typeface="游ゴシック" panose="020B0400000000000000" pitchFamily="50" charset="-128"/>
                <a:ea typeface="游ゴシック" panose="020B0400000000000000" pitchFamily="50" charset="-128"/>
              </a:rPr>
              <a:t>万冊以上</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51" name="フリーフォーム: 図形 50">
            <a:extLst>
              <a:ext uri="{FF2B5EF4-FFF2-40B4-BE49-F238E27FC236}">
                <a16:creationId xmlns:a16="http://schemas.microsoft.com/office/drawing/2014/main" id="{6796AEA6-4809-4045-4C2E-DA5B9966BF87}"/>
              </a:ext>
            </a:extLst>
          </p:cNvPr>
          <p:cNvSpPr/>
          <p:nvPr/>
        </p:nvSpPr>
        <p:spPr>
          <a:xfrm>
            <a:off x="5654718" y="632878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フリーフォーム: 図形 51">
            <a:extLst>
              <a:ext uri="{FF2B5EF4-FFF2-40B4-BE49-F238E27FC236}">
                <a16:creationId xmlns:a16="http://schemas.microsoft.com/office/drawing/2014/main" id="{36B31F36-1E4A-CAA9-58F2-C74959F9D494}"/>
              </a:ext>
            </a:extLst>
          </p:cNvPr>
          <p:cNvSpPr/>
          <p:nvPr/>
        </p:nvSpPr>
        <p:spPr>
          <a:xfrm>
            <a:off x="5588682" y="2221312"/>
            <a:ext cx="2011600" cy="5761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フリーフォーム: 図形 52">
            <a:extLst>
              <a:ext uri="{FF2B5EF4-FFF2-40B4-BE49-F238E27FC236}">
                <a16:creationId xmlns:a16="http://schemas.microsoft.com/office/drawing/2014/main" id="{F77269ED-E3FB-8F2E-16B6-9906E71ECE4D}"/>
              </a:ext>
            </a:extLst>
          </p:cNvPr>
          <p:cNvSpPr/>
          <p:nvPr/>
        </p:nvSpPr>
        <p:spPr>
          <a:xfrm>
            <a:off x="3679772" y="6327848"/>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E828CCD3-F8DD-DC87-4792-45BD1CBEE7DE}"/>
              </a:ext>
            </a:extLst>
          </p:cNvPr>
          <p:cNvSpPr txBox="1"/>
          <p:nvPr/>
        </p:nvSpPr>
        <p:spPr>
          <a:xfrm>
            <a:off x="6672644" y="2012952"/>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55" name="フリーフォーム: 図形 54">
            <a:extLst>
              <a:ext uri="{FF2B5EF4-FFF2-40B4-BE49-F238E27FC236}">
                <a16:creationId xmlns:a16="http://schemas.microsoft.com/office/drawing/2014/main" id="{7EA9D5F3-E08B-F783-1A32-BB4B934C8D1E}"/>
              </a:ext>
            </a:extLst>
          </p:cNvPr>
          <p:cNvSpPr/>
          <p:nvPr/>
        </p:nvSpPr>
        <p:spPr>
          <a:xfrm>
            <a:off x="8792871" y="629214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53F3F4F9-7AFD-3E1B-BB32-4289FB6FF35F}"/>
              </a:ext>
            </a:extLst>
          </p:cNvPr>
          <p:cNvSpPr txBox="1"/>
          <p:nvPr/>
        </p:nvSpPr>
        <p:spPr>
          <a:xfrm>
            <a:off x="7333758" y="1755094"/>
            <a:ext cx="1088760"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pic>
        <p:nvPicPr>
          <p:cNvPr id="57" name="グラフィックス 56" descr="キャレットを下へ 単色塗りつぶし">
            <a:extLst>
              <a:ext uri="{FF2B5EF4-FFF2-40B4-BE49-F238E27FC236}">
                <a16:creationId xmlns:a16="http://schemas.microsoft.com/office/drawing/2014/main" id="{14BF6A01-972A-1CC9-9BD4-D87AF2387BF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055" y="5445057"/>
            <a:ext cx="4581759" cy="914400"/>
          </a:xfrm>
          <a:prstGeom prst="rect">
            <a:avLst/>
          </a:prstGeom>
        </p:spPr>
      </p:pic>
    </p:spTree>
    <p:extLst>
      <p:ext uri="{BB962C8B-B14F-4D97-AF65-F5344CB8AC3E}">
        <p14:creationId xmlns:p14="http://schemas.microsoft.com/office/powerpoint/2010/main" val="2015444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60</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479426" y="5379097"/>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graphicFrame>
        <p:nvGraphicFramePr>
          <p:cNvPr id="8" name="表 7">
            <a:extLst>
              <a:ext uri="{FF2B5EF4-FFF2-40B4-BE49-F238E27FC236}">
                <a16:creationId xmlns:a16="http://schemas.microsoft.com/office/drawing/2014/main" id="{856C623B-A09F-A0A2-A169-117BB6F177BB}"/>
              </a:ext>
            </a:extLst>
          </p:cNvPr>
          <p:cNvGraphicFramePr>
            <a:graphicFrameLocks noGrp="1"/>
          </p:cNvGraphicFramePr>
          <p:nvPr/>
        </p:nvGraphicFramePr>
        <p:xfrm>
          <a:off x="392112" y="1261644"/>
          <a:ext cx="11407777" cy="3965147"/>
        </p:xfrm>
        <a:graphic>
          <a:graphicData uri="http://schemas.openxmlformats.org/drawingml/2006/table">
            <a:tbl>
              <a:tblPr/>
              <a:tblGrid>
                <a:gridCol w="624937">
                  <a:extLst>
                    <a:ext uri="{9D8B030D-6E8A-4147-A177-3AD203B41FA5}">
                      <a16:colId xmlns:a16="http://schemas.microsoft.com/office/drawing/2014/main" val="3858674121"/>
                    </a:ext>
                  </a:extLst>
                </a:gridCol>
                <a:gridCol w="608048">
                  <a:extLst>
                    <a:ext uri="{9D8B030D-6E8A-4147-A177-3AD203B41FA5}">
                      <a16:colId xmlns:a16="http://schemas.microsoft.com/office/drawing/2014/main" val="2661137840"/>
                    </a:ext>
                  </a:extLst>
                </a:gridCol>
                <a:gridCol w="1874814">
                  <a:extLst>
                    <a:ext uri="{9D8B030D-6E8A-4147-A177-3AD203B41FA5}">
                      <a16:colId xmlns:a16="http://schemas.microsoft.com/office/drawing/2014/main" val="1365021020"/>
                    </a:ext>
                  </a:extLst>
                </a:gridCol>
                <a:gridCol w="1297169">
                  <a:extLst>
                    <a:ext uri="{9D8B030D-6E8A-4147-A177-3AD203B41FA5}">
                      <a16:colId xmlns:a16="http://schemas.microsoft.com/office/drawing/2014/main" val="487123528"/>
                    </a:ext>
                  </a:extLst>
                </a:gridCol>
                <a:gridCol w="962743">
                  <a:extLst>
                    <a:ext uri="{9D8B030D-6E8A-4147-A177-3AD203B41FA5}">
                      <a16:colId xmlns:a16="http://schemas.microsoft.com/office/drawing/2014/main" val="1848776154"/>
                    </a:ext>
                  </a:extLst>
                </a:gridCol>
                <a:gridCol w="891804">
                  <a:extLst>
                    <a:ext uri="{9D8B030D-6E8A-4147-A177-3AD203B41FA5}">
                      <a16:colId xmlns:a16="http://schemas.microsoft.com/office/drawing/2014/main" val="334051812"/>
                    </a:ext>
                  </a:extLst>
                </a:gridCol>
                <a:gridCol w="587098">
                  <a:extLst>
                    <a:ext uri="{9D8B030D-6E8A-4147-A177-3AD203B41FA5}">
                      <a16:colId xmlns:a16="http://schemas.microsoft.com/office/drawing/2014/main" val="3081415603"/>
                    </a:ext>
                  </a:extLst>
                </a:gridCol>
                <a:gridCol w="587098">
                  <a:extLst>
                    <a:ext uri="{9D8B030D-6E8A-4147-A177-3AD203B41FA5}">
                      <a16:colId xmlns:a16="http://schemas.microsoft.com/office/drawing/2014/main" val="1511358502"/>
                    </a:ext>
                  </a:extLst>
                </a:gridCol>
                <a:gridCol w="587098">
                  <a:extLst>
                    <a:ext uri="{9D8B030D-6E8A-4147-A177-3AD203B41FA5}">
                      <a16:colId xmlns:a16="http://schemas.microsoft.com/office/drawing/2014/main" val="621440400"/>
                    </a:ext>
                  </a:extLst>
                </a:gridCol>
                <a:gridCol w="587098">
                  <a:extLst>
                    <a:ext uri="{9D8B030D-6E8A-4147-A177-3AD203B41FA5}">
                      <a16:colId xmlns:a16="http://schemas.microsoft.com/office/drawing/2014/main" val="3394595094"/>
                    </a:ext>
                  </a:extLst>
                </a:gridCol>
                <a:gridCol w="576205">
                  <a:extLst>
                    <a:ext uri="{9D8B030D-6E8A-4147-A177-3AD203B41FA5}">
                      <a16:colId xmlns:a16="http://schemas.microsoft.com/office/drawing/2014/main" val="957326954"/>
                    </a:ext>
                  </a:extLst>
                </a:gridCol>
                <a:gridCol w="1063139">
                  <a:extLst>
                    <a:ext uri="{9D8B030D-6E8A-4147-A177-3AD203B41FA5}">
                      <a16:colId xmlns:a16="http://schemas.microsoft.com/office/drawing/2014/main" val="3094079035"/>
                    </a:ext>
                  </a:extLst>
                </a:gridCol>
                <a:gridCol w="616783">
                  <a:extLst>
                    <a:ext uri="{9D8B030D-6E8A-4147-A177-3AD203B41FA5}">
                      <a16:colId xmlns:a16="http://schemas.microsoft.com/office/drawing/2014/main" val="1096443436"/>
                    </a:ext>
                  </a:extLst>
                </a:gridCol>
                <a:gridCol w="543743">
                  <a:extLst>
                    <a:ext uri="{9D8B030D-6E8A-4147-A177-3AD203B41FA5}">
                      <a16:colId xmlns:a16="http://schemas.microsoft.com/office/drawing/2014/main" val="1259849273"/>
                    </a:ext>
                  </a:extLst>
                </a:gridCol>
              </a:tblGrid>
              <a:tr h="341088">
                <a:tc>
                  <a:txBody>
                    <a:bodyPr/>
                    <a:lstStyle/>
                    <a:p>
                      <a:pPr algn="ctr" fontAlgn="ctr"/>
                      <a:r>
                        <a:rPr lang="en-US" sz="900" b="1" i="0" u="none" strike="noStrike" dirty="0">
                          <a:solidFill>
                            <a:srgbClr val="FFFFFF"/>
                          </a:solidFill>
                          <a:effectLst/>
                          <a:latin typeface="游ゴシック" panose="020B0400000000000000" pitchFamily="50" charset="-128"/>
                          <a:ea typeface="游ゴシック" panose="020B0400000000000000" pitchFamily="50" charset="-128"/>
                        </a:rPr>
                        <a:t>Type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サイズ入稿</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ファイル</a:t>
                      </a:r>
                      <a:endParaRPr lang="en-US" altLang="ja-JP" sz="900" b="1" i="0" u="none" strike="noStrike" dirty="0">
                        <a:solidFill>
                          <a:srgbClr val="FFFFFF"/>
                        </a:solidFill>
                        <a:effectLst/>
                        <a:latin typeface="游ゴシック" panose="020B0400000000000000" pitchFamily="50" charset="-128"/>
                        <a:ea typeface="游ゴシック" panose="020B0400000000000000" pitchFamily="50" charset="-128"/>
                      </a:endParaRPr>
                    </a:p>
                    <a:p>
                      <a:pPr algn="ctr"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形式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リンク先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アニメー</a:t>
                      </a:r>
                      <a:b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ション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ALT</a:t>
                      </a:r>
                      <a:br>
                        <a:rPr 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テキスト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84185138"/>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A</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プレミアムレクタングル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10">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GIF・JPG・PNG</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10">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10">
                  <a:txBody>
                    <a:bodyPr/>
                    <a:lstStyle/>
                    <a:p>
                      <a:pPr algn="ctr" fontAlgn="ctr"/>
                      <a:r>
                        <a:rPr lang="ja-JP" altLang="en-US" sz="900" b="0" i="0" u="none" strike="noStrike" dirty="0">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10">
                  <a:txBody>
                    <a:bodyPr/>
                    <a:lstStyle/>
                    <a:p>
                      <a:pPr algn="ctr" fontAlgn="ctr"/>
                      <a:r>
                        <a:rPr lang="ja-JP" altLang="en-US" sz="900" b="0" i="0" u="none" strike="noStrike" dirty="0">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10">
                  <a:txBody>
                    <a:bodyPr/>
                    <a:lstStyle/>
                    <a:p>
                      <a:pPr algn="ctr" fontAlgn="ctr"/>
                      <a:r>
                        <a:rPr lang="zh-TW" altLang="en-US" sz="900" b="0" i="0" u="none" strike="noStrike">
                          <a:effectLst/>
                          <a:latin typeface="游ゴシック" panose="020B0400000000000000" pitchFamily="50" charset="-128"/>
                          <a:ea typeface="游ゴシック" panose="020B0400000000000000" pitchFamily="50" charset="-128"/>
                        </a:rPr>
                        <a:t>掲載開始</a:t>
                      </a:r>
                      <a:r>
                        <a:rPr lang="en-US" altLang="zh-TW" sz="900" b="0" i="0" u="none" strike="noStrike">
                          <a:effectLst/>
                          <a:latin typeface="游ゴシック" panose="020B0400000000000000" pitchFamily="50" charset="-128"/>
                          <a:ea typeface="游ゴシック" panose="020B0400000000000000" pitchFamily="50" charset="-128"/>
                        </a:rPr>
                        <a:t>5</a:t>
                      </a:r>
                      <a:r>
                        <a:rPr lang="zh-TW" altLang="en-US" sz="900" b="0" i="0" u="none" strike="noStrike">
                          <a:effectLst/>
                          <a:latin typeface="游ゴシック" panose="020B0400000000000000" pitchFamily="50" charset="-128"/>
                          <a:ea typeface="游ゴシック" panose="020B0400000000000000" pitchFamily="50" charset="-128"/>
                        </a:rPr>
                        <a:t>営業日前</a:t>
                      </a:r>
                      <a:br>
                        <a:rPr lang="zh-TW" altLang="en-US" sz="900" b="0" i="0" u="none" strike="noStrike">
                          <a:effectLst/>
                          <a:latin typeface="游ゴシック" panose="020B0400000000000000" pitchFamily="50" charset="-128"/>
                          <a:ea typeface="游ゴシック" panose="020B0400000000000000" pitchFamily="50" charset="-128"/>
                        </a:rPr>
                      </a:br>
                      <a:r>
                        <a:rPr lang="en-US" altLang="zh-TW" sz="900" b="0" i="0" u="none" strike="noStrike">
                          <a:effectLst/>
                          <a:latin typeface="游ゴシック" panose="020B0400000000000000" pitchFamily="50" charset="-128"/>
                          <a:ea typeface="游ゴシック" panose="020B0400000000000000" pitchFamily="50" charset="-128"/>
                        </a:rPr>
                        <a:t>12:00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10">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あり</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19620451"/>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B</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フローティングレクタングル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3591746447"/>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ビルボード</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970x250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012736647"/>
                  </a:ext>
                </a:extLst>
              </a:tr>
              <a:tr h="341088">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D</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015036386"/>
                  </a:ext>
                </a:extLst>
              </a:tr>
              <a:tr h="341088">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a:t>
                      </a:r>
                      <a:br>
                        <a:rPr lang="ja-JP" altLang="en-US"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（サイドパネル：左右）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140×830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254824311"/>
                  </a:ext>
                </a:extLst>
              </a:tr>
              <a:tr h="554267">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スマートビルボードスティッキー</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640x360</a:t>
                      </a:r>
                      <a:br>
                        <a:rPr lang="en-US" altLang="ja-JP"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（表示サイズの</a:t>
                      </a: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倍）</a:t>
                      </a:r>
                      <a:br>
                        <a:rPr lang="ja-JP" altLang="en-US" sz="900" b="0" i="0" u="none" strike="noStrike">
                          <a:effectLst/>
                          <a:latin typeface="游ゴシック" panose="020B0400000000000000" pitchFamily="50" charset="-128"/>
                          <a:ea typeface="游ゴシック" panose="020B0400000000000000" pitchFamily="50" charset="-128"/>
                        </a:rPr>
                      </a:br>
                      <a:r>
                        <a:rPr lang="en-US" altLang="ja-JP" sz="900" b="0" i="0" u="none" strike="noStrike">
                          <a:effectLst/>
                          <a:latin typeface="游ゴシック" panose="020B0400000000000000" pitchFamily="50" charset="-128"/>
                          <a:ea typeface="游ゴシック" panose="020B0400000000000000" pitchFamily="50" charset="-128"/>
                        </a:rPr>
                        <a:t>※1</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ＭＳ Ｐゴシック" panose="020B0600070205080204" pitchFamily="50" charset="-128"/>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500KB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930033022"/>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F</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3579793238"/>
                  </a:ext>
                </a:extLst>
              </a:tr>
              <a:tr h="341088">
                <a:tc rowSpan="3">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G</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3">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Run of kakakucom</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268151759"/>
                  </a:ext>
                </a:extLst>
              </a:tr>
              <a:tr h="341088">
                <a:tc vMerge="1">
                  <a:txBody>
                    <a:bodyPr/>
                    <a:lstStyle/>
                    <a:p>
                      <a:endParaRPr kumimoji="1" lang="ja-JP" altLang="en-US"/>
                    </a:p>
                  </a:txBody>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728×90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534341671"/>
                  </a:ext>
                </a:extLst>
              </a:tr>
              <a:tr h="341088">
                <a:tc vMerge="1">
                  <a:txBody>
                    <a:bodyPr/>
                    <a:lstStyle/>
                    <a:p>
                      <a:endParaRPr kumimoji="1" lang="ja-JP" altLang="en-US"/>
                    </a:p>
                  </a:txBody>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vMerge="1">
                  <a:txBody>
                    <a:bodyPr/>
                    <a:lstStyle/>
                    <a:p>
                      <a:endParaRPr kumimoji="1" lang="ja-JP" altLang="en-US"/>
                    </a:p>
                  </a:txBody>
                  <a:tcPr/>
                </a:tc>
                <a:tc>
                  <a:txBody>
                    <a:bodyPr/>
                    <a:lstStyle/>
                    <a:p>
                      <a:pPr algn="ctr" fontAlgn="ctr"/>
                      <a:r>
                        <a:rPr lang="en-US" altLang="ja-JP" sz="900" b="0" i="0" u="none" strike="noStrike" dirty="0">
                          <a:effectLst/>
                          <a:latin typeface="游ゴシック" panose="020B0400000000000000" pitchFamily="50" charset="-128"/>
                          <a:ea typeface="游ゴシック" panose="020B0400000000000000" pitchFamily="50" charset="-128"/>
                        </a:rPr>
                        <a:t>320×50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dirty="0"/>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dirty="0">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16261496"/>
                  </a:ext>
                </a:extLst>
              </a:tr>
            </a:tbl>
          </a:graphicData>
        </a:graphic>
      </p:graphicFrame>
    </p:spTree>
    <p:extLst>
      <p:ext uri="{BB962C8B-B14F-4D97-AF65-F5344CB8AC3E}">
        <p14:creationId xmlns:p14="http://schemas.microsoft.com/office/powerpoint/2010/main" val="3283701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61</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graphicFrame>
        <p:nvGraphicFramePr>
          <p:cNvPr id="7" name="表 6">
            <a:extLst>
              <a:ext uri="{FF2B5EF4-FFF2-40B4-BE49-F238E27FC236}">
                <a16:creationId xmlns:a16="http://schemas.microsoft.com/office/drawing/2014/main" id="{D8E9F9D9-20DB-AC47-B986-D20B350A3400}"/>
              </a:ext>
            </a:extLst>
          </p:cNvPr>
          <p:cNvGraphicFramePr>
            <a:graphicFrameLocks noGrp="1"/>
          </p:cNvGraphicFramePr>
          <p:nvPr>
            <p:extLst>
              <p:ext uri="{D42A27DB-BD31-4B8C-83A1-F6EECF244321}">
                <p14:modId xmlns:p14="http://schemas.microsoft.com/office/powerpoint/2010/main" val="3912590580"/>
              </p:ext>
            </p:extLst>
          </p:nvPr>
        </p:nvGraphicFramePr>
        <p:xfrm>
          <a:off x="428625" y="1277779"/>
          <a:ext cx="11153775" cy="2733040"/>
        </p:xfrm>
        <a:graphic>
          <a:graphicData uri="http://schemas.openxmlformats.org/drawingml/2006/table">
            <a:tbl>
              <a:tblPr/>
              <a:tblGrid>
                <a:gridCol w="581025">
                  <a:extLst>
                    <a:ext uri="{9D8B030D-6E8A-4147-A177-3AD203B41FA5}">
                      <a16:colId xmlns:a16="http://schemas.microsoft.com/office/drawing/2014/main" val="1261013720"/>
                    </a:ext>
                  </a:extLst>
                </a:gridCol>
                <a:gridCol w="581025">
                  <a:extLst>
                    <a:ext uri="{9D8B030D-6E8A-4147-A177-3AD203B41FA5}">
                      <a16:colId xmlns:a16="http://schemas.microsoft.com/office/drawing/2014/main" val="1980171834"/>
                    </a:ext>
                  </a:extLst>
                </a:gridCol>
                <a:gridCol w="2009775">
                  <a:extLst>
                    <a:ext uri="{9D8B030D-6E8A-4147-A177-3AD203B41FA5}">
                      <a16:colId xmlns:a16="http://schemas.microsoft.com/office/drawing/2014/main" val="2602561064"/>
                    </a:ext>
                  </a:extLst>
                </a:gridCol>
                <a:gridCol w="853204">
                  <a:extLst>
                    <a:ext uri="{9D8B030D-6E8A-4147-A177-3AD203B41FA5}">
                      <a16:colId xmlns:a16="http://schemas.microsoft.com/office/drawing/2014/main" val="2372205547"/>
                    </a:ext>
                  </a:extLst>
                </a:gridCol>
                <a:gridCol w="931115">
                  <a:extLst>
                    <a:ext uri="{9D8B030D-6E8A-4147-A177-3AD203B41FA5}">
                      <a16:colId xmlns:a16="http://schemas.microsoft.com/office/drawing/2014/main" val="3435032016"/>
                    </a:ext>
                  </a:extLst>
                </a:gridCol>
                <a:gridCol w="771028">
                  <a:extLst>
                    <a:ext uri="{9D8B030D-6E8A-4147-A177-3AD203B41FA5}">
                      <a16:colId xmlns:a16="http://schemas.microsoft.com/office/drawing/2014/main" val="1286419531"/>
                    </a:ext>
                  </a:extLst>
                </a:gridCol>
                <a:gridCol w="888643">
                  <a:extLst>
                    <a:ext uri="{9D8B030D-6E8A-4147-A177-3AD203B41FA5}">
                      <a16:colId xmlns:a16="http://schemas.microsoft.com/office/drawing/2014/main" val="4243965723"/>
                    </a:ext>
                  </a:extLst>
                </a:gridCol>
                <a:gridCol w="757960">
                  <a:extLst>
                    <a:ext uri="{9D8B030D-6E8A-4147-A177-3AD203B41FA5}">
                      <a16:colId xmlns:a16="http://schemas.microsoft.com/office/drawing/2014/main" val="4261799753"/>
                    </a:ext>
                  </a:extLst>
                </a:gridCol>
                <a:gridCol w="771028">
                  <a:extLst>
                    <a:ext uri="{9D8B030D-6E8A-4147-A177-3AD203B41FA5}">
                      <a16:colId xmlns:a16="http://schemas.microsoft.com/office/drawing/2014/main" val="3813163832"/>
                    </a:ext>
                  </a:extLst>
                </a:gridCol>
                <a:gridCol w="614209">
                  <a:extLst>
                    <a:ext uri="{9D8B030D-6E8A-4147-A177-3AD203B41FA5}">
                      <a16:colId xmlns:a16="http://schemas.microsoft.com/office/drawing/2014/main" val="3422482330"/>
                    </a:ext>
                  </a:extLst>
                </a:gridCol>
                <a:gridCol w="548868">
                  <a:extLst>
                    <a:ext uri="{9D8B030D-6E8A-4147-A177-3AD203B41FA5}">
                      <a16:colId xmlns:a16="http://schemas.microsoft.com/office/drawing/2014/main" val="3740082805"/>
                    </a:ext>
                  </a:extLst>
                </a:gridCol>
                <a:gridCol w="656681">
                  <a:extLst>
                    <a:ext uri="{9D8B030D-6E8A-4147-A177-3AD203B41FA5}">
                      <a16:colId xmlns:a16="http://schemas.microsoft.com/office/drawing/2014/main" val="3904514714"/>
                    </a:ext>
                  </a:extLst>
                </a:gridCol>
                <a:gridCol w="640346">
                  <a:extLst>
                    <a:ext uri="{9D8B030D-6E8A-4147-A177-3AD203B41FA5}">
                      <a16:colId xmlns:a16="http://schemas.microsoft.com/office/drawing/2014/main" val="3879195452"/>
                    </a:ext>
                  </a:extLst>
                </a:gridCol>
                <a:gridCol w="548868">
                  <a:extLst>
                    <a:ext uri="{9D8B030D-6E8A-4147-A177-3AD203B41FA5}">
                      <a16:colId xmlns:a16="http://schemas.microsoft.com/office/drawing/2014/main" val="3134738852"/>
                    </a:ext>
                  </a:extLst>
                </a:gridCol>
              </a:tblGrid>
              <a:tr h="316865">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979352041"/>
                  </a:ext>
                </a:extLst>
              </a:tr>
              <a:tr h="50736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8200957"/>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H</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PC</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フローティング動画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300x169 </a:t>
                      </a:r>
                      <a:r>
                        <a:rPr lang="ja-JP" altLang="en-US" sz="800" b="0" i="0" u="none" strike="noStrike">
                          <a:effectLst/>
                          <a:latin typeface="游ゴシック" panose="020B0400000000000000" pitchFamily="50" charset="-128"/>
                          <a:ea typeface="游ゴシック" panose="020B0400000000000000" pitchFamily="50" charset="-128"/>
                        </a:rPr>
                        <a:t>以上 </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a:t>
                      </a:r>
                      <a:br>
                        <a:rPr lang="ja-JP" altLang="en-US" sz="800" b="0" i="0" u="none" strike="noStrike">
                          <a:effectLst/>
                          <a:latin typeface="游ゴシック" panose="020B0400000000000000" pitchFamily="50" charset="-128"/>
                          <a:ea typeface="游ゴシック" panose="020B0400000000000000" pitchFamily="50" charset="-128"/>
                        </a:rPr>
                      </a:br>
                      <a:r>
                        <a:rPr lang="ja-JP" altLang="en-US" sz="800" b="0" i="0" u="none" strike="noStrike">
                          <a:effectLst/>
                          <a:latin typeface="游ゴシック" panose="020B0400000000000000" pitchFamily="50" charset="-128"/>
                          <a:ea typeface="游ゴシック" panose="020B0400000000000000" pitchFamily="50" charset="-128"/>
                        </a:rPr>
                        <a:t>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300x169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311523"/>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58587030"/>
                  </a:ext>
                </a:extLst>
              </a:tr>
              <a:tr h="636270">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J</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スマートフォン　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34414423"/>
                  </a:ext>
                </a:extLst>
              </a:tr>
            </a:tbl>
          </a:graphicData>
        </a:graphic>
      </p:graphicFrame>
      <p:sp>
        <p:nvSpPr>
          <p:cNvPr id="8" name="正方形/長方形 7">
            <a:extLst>
              <a:ext uri="{FF2B5EF4-FFF2-40B4-BE49-F238E27FC236}">
                <a16:creationId xmlns:a16="http://schemas.microsoft.com/office/drawing/2014/main" id="{3C90A676-FAE2-9440-8ACD-C76C14144945}"/>
              </a:ext>
            </a:extLst>
          </p:cNvPr>
          <p:cNvSpPr/>
          <p:nvPr/>
        </p:nvSpPr>
        <p:spPr>
          <a:xfrm>
            <a:off x="446314" y="4321042"/>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4322966"/>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4010818"/>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spTree>
    <p:extLst>
      <p:ext uri="{BB962C8B-B14F-4D97-AF65-F5344CB8AC3E}">
        <p14:creationId xmlns:p14="http://schemas.microsoft.com/office/powerpoint/2010/main" val="1608219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62</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オーディエンスターゲティング広告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extLst>
              <p:ext uri="{D42A27DB-BD31-4B8C-83A1-F6EECF244321}">
                <p14:modId xmlns:p14="http://schemas.microsoft.com/office/powerpoint/2010/main" val="2887723632"/>
              </p:ext>
            </p:extLst>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Facebook</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ニュースフィード広告</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PC/SP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Instagram</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ニュースフィード広告</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のタイムライン、</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 </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BLOG</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endParaRPr lang="en-US" altLang="ja-JP" sz="750" u="none" strike="noStrike" dirty="0">
                        <a:solidFill>
                          <a:schemeClr val="tx1"/>
                        </a:solidFill>
                        <a:effectLst/>
                        <a:latin typeface="游ゴシック" panose="020B0400000000000000" pitchFamily="50" charset="-128"/>
                        <a:ea typeface="游ゴシック" panose="020B0400000000000000" pitchFamily="50" charset="-128"/>
                      </a:endParaRP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ポイント、アイコン</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テキスト</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algn="ctr" fontAlgn="ct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3896213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63</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64</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65</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(2023</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lang="en-US" altLang="ja-JP" sz="900" kern="0" dirty="0">
                    <a:solidFill>
                      <a:srgbClr val="666666"/>
                    </a:solidFill>
                    <a:latin typeface="游ゴシック" panose="020B0400000000000000" pitchFamily="50" charset="-128"/>
                    <a:ea typeface="游ゴシック" panose="020B0400000000000000" pitchFamily="50" charset="-128"/>
                  </a:rPr>
                  <a:t>12</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zh-TW" sz="900" b="1" kern="0" dirty="0">
                    <a:solidFill>
                      <a:srgbClr val="666666"/>
                    </a:solidFill>
                    <a:latin typeface="游ゴシック" panose="020B0400000000000000" pitchFamily="50" charset="-128"/>
                    <a:ea typeface="游ゴシック" panose="020B0400000000000000" pitchFamily="50" charset="-128"/>
                  </a:rPr>
                  <a:t>20</a:t>
                </a:r>
                <a:r>
                  <a:rPr lang="zh-TW" altLang="en-US" sz="900" b="1" kern="0" dirty="0">
                    <a:solidFill>
                      <a:srgbClr val="666666"/>
                    </a:solidFill>
                    <a:latin typeface="游ゴシック" panose="020B0400000000000000" pitchFamily="50" charset="-128"/>
                    <a:ea typeface="游ゴシック" panose="020B0400000000000000" pitchFamily="50" charset="-128"/>
                  </a:rPr>
                  <a:t>億</a:t>
                </a:r>
                <a:r>
                  <a:rPr lang="en-US" altLang="zh-TW" sz="900" b="1" kern="0" dirty="0">
                    <a:solidFill>
                      <a:srgbClr val="666666"/>
                    </a:solidFill>
                    <a:latin typeface="游ゴシック" panose="020B0400000000000000" pitchFamily="50" charset="-128"/>
                    <a:ea typeface="游ゴシック" panose="020B0400000000000000" pitchFamily="50" charset="-128"/>
                  </a:rPr>
                  <a:t>7,121</a:t>
                </a:r>
                <a:r>
                  <a:rPr lang="zh-TW"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9,500</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1,672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7,828</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国内最大級のレストラン検索・予約サイト。</a:t>
              </a:r>
              <a:endParaRPr lang="en-US" altLang="ja-JP" sz="100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(2023</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lang="en-US" altLang="ja-JP" sz="900" kern="0" dirty="0">
                    <a:solidFill>
                      <a:srgbClr val="666666"/>
                    </a:solidFill>
                    <a:latin typeface="游ゴシック" panose="020B0400000000000000" pitchFamily="50" charset="-128"/>
                    <a:ea typeface="游ゴシック" panose="020B0400000000000000" pitchFamily="50" charset="-128"/>
                  </a:rPr>
                  <a:t>12</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2,580</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en-US" altLang="ja-JP" sz="900" b="1" kern="0" dirty="0">
                    <a:solidFill>
                      <a:srgbClr val="666666"/>
                    </a:solidFill>
                    <a:latin typeface="游ゴシック" panose="020B0400000000000000" pitchFamily="50" charset="-128"/>
                    <a:ea typeface="游ゴシック" panose="020B0400000000000000" pitchFamily="50" charset="-128"/>
                  </a:rPr>
                  <a:t>/</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4,029</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1,116</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2,914</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66</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79870" y="645385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2" name="正方形/長方形 1">
            <a:extLst>
              <a:ext uri="{FF2B5EF4-FFF2-40B4-BE49-F238E27FC236}">
                <a16:creationId xmlns:a16="http://schemas.microsoft.com/office/drawing/2014/main" id="{5F529983-9DBC-A661-BA36-808EAA0F1F21}"/>
              </a:ext>
            </a:extLst>
          </p:cNvPr>
          <p:cNvSpPr/>
          <p:nvPr/>
        </p:nvSpPr>
        <p:spPr>
          <a:xfrm>
            <a:off x="9530004" y="3385393"/>
            <a:ext cx="1476000" cy="32195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66B9772F-FD06-601F-B5D9-C488B4086480}"/>
              </a:ext>
            </a:extLst>
          </p:cNvPr>
          <p:cNvSpPr/>
          <p:nvPr/>
        </p:nvSpPr>
        <p:spPr>
          <a:xfrm>
            <a:off x="7928261" y="751612"/>
            <a:ext cx="3037888" cy="2505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DA23B365-FABA-1142-5E65-6491BFEA6EC3}"/>
              </a:ext>
            </a:extLst>
          </p:cNvPr>
          <p:cNvSpPr/>
          <p:nvPr/>
        </p:nvSpPr>
        <p:spPr>
          <a:xfrm>
            <a:off x="515873" y="756532"/>
            <a:ext cx="2168434" cy="56804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804048DE-2174-F82B-CDE1-22EDE9D9FB83}"/>
              </a:ext>
            </a:extLst>
          </p:cNvPr>
          <p:cNvSpPr txBox="1"/>
          <p:nvPr/>
        </p:nvSpPr>
        <p:spPr>
          <a:xfrm>
            <a:off x="1260457" y="1061758"/>
            <a:ext cx="646331"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計画</a:t>
            </a:r>
          </a:p>
        </p:txBody>
      </p:sp>
      <p:sp>
        <p:nvSpPr>
          <p:cNvPr id="10" name="テキスト ボックス 9">
            <a:extLst>
              <a:ext uri="{FF2B5EF4-FFF2-40B4-BE49-F238E27FC236}">
                <a16:creationId xmlns:a16="http://schemas.microsoft.com/office/drawing/2014/main" id="{EE36F1C8-F24E-91F0-0B94-B0AE6B242128}"/>
              </a:ext>
            </a:extLst>
          </p:cNvPr>
          <p:cNvSpPr txBox="1"/>
          <p:nvPr/>
        </p:nvSpPr>
        <p:spPr>
          <a:xfrm>
            <a:off x="556418" y="90645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03</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F7D04723-F1D1-B17F-8856-AE1E7115988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2798507"/>
            <a:ext cx="4581759" cy="914400"/>
          </a:xfrm>
          <a:prstGeom prst="rect">
            <a:avLst/>
          </a:prstGeom>
        </p:spPr>
      </p:pic>
      <p:sp>
        <p:nvSpPr>
          <p:cNvPr id="12" name="テキスト ボックス 11">
            <a:extLst>
              <a:ext uri="{FF2B5EF4-FFF2-40B4-BE49-F238E27FC236}">
                <a16:creationId xmlns:a16="http://schemas.microsoft.com/office/drawing/2014/main" id="{04E76C60-F930-E5AC-8697-165B771D0715}"/>
              </a:ext>
            </a:extLst>
          </p:cNvPr>
          <p:cNvSpPr txBox="1"/>
          <p:nvPr/>
        </p:nvSpPr>
        <p:spPr>
          <a:xfrm>
            <a:off x="1262637" y="3778362"/>
            <a:ext cx="1338828" cy="646331"/>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比較・予約</a:t>
            </a:r>
            <a:endParaRPr lang="en-US" altLang="ja-JP" b="1">
              <a:solidFill>
                <a:schemeClr val="bg1"/>
              </a:solidFill>
              <a:latin typeface="游ゴシック" panose="020B0400000000000000" pitchFamily="50" charset="-128"/>
              <a:ea typeface="游ゴシック" panose="020B0400000000000000" pitchFamily="50" charset="-128"/>
            </a:endParaRPr>
          </a:p>
          <a:p>
            <a:r>
              <a:rPr lang="ja-JP" altLang="en-US" b="1">
                <a:solidFill>
                  <a:schemeClr val="bg1"/>
                </a:solidFill>
                <a:latin typeface="游ゴシック" panose="020B0400000000000000" pitchFamily="50" charset="-128"/>
                <a:ea typeface="游ゴシック" panose="020B0400000000000000" pitchFamily="50" charset="-128"/>
              </a:rPr>
              <a:t>・申込</a:t>
            </a:r>
          </a:p>
        </p:txBody>
      </p:sp>
      <p:sp>
        <p:nvSpPr>
          <p:cNvPr id="13" name="テキスト ボックス 12">
            <a:extLst>
              <a:ext uri="{FF2B5EF4-FFF2-40B4-BE49-F238E27FC236}">
                <a16:creationId xmlns:a16="http://schemas.microsoft.com/office/drawing/2014/main" id="{BAB733AA-6E15-703A-09C4-36404E3455EF}"/>
              </a:ext>
            </a:extLst>
          </p:cNvPr>
          <p:cNvSpPr txBox="1"/>
          <p:nvPr/>
        </p:nvSpPr>
        <p:spPr>
          <a:xfrm>
            <a:off x="558600" y="361242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04</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14" name="コンテンツ プレースホルダー 2">
            <a:extLst>
              <a:ext uri="{FF2B5EF4-FFF2-40B4-BE49-F238E27FC236}">
                <a16:creationId xmlns:a16="http://schemas.microsoft.com/office/drawing/2014/main" id="{641771B8-4C77-DD01-0011-37DF804FBC36}"/>
              </a:ext>
            </a:extLst>
          </p:cNvPr>
          <p:cNvSpPr txBox="1">
            <a:spLocks/>
          </p:cNvSpPr>
          <p:nvPr/>
        </p:nvSpPr>
        <p:spPr>
          <a:xfrm>
            <a:off x="2784575" y="836060"/>
            <a:ext cx="4886859" cy="209098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トラベラー会員の</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400" dirty="0">
                <a:latin typeface="游ゴシック" panose="020B0400000000000000" pitchFamily="50" charset="-128"/>
                <a:ea typeface="游ゴシック" panose="020B0400000000000000" pitchFamily="50" charset="-128"/>
              </a:rPr>
              <a:t>を参考に、</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自分で作る</a:t>
            </a:r>
            <a:r>
              <a:rPr lang="ja-JP" altLang="en-US" sz="1800" b="1" dirty="0">
                <a:solidFill>
                  <a:schemeClr val="accent1"/>
                </a:solidFill>
                <a:latin typeface="游ゴシック" panose="020B0400000000000000" pitchFamily="50" charset="-128"/>
                <a:ea typeface="游ゴシック" panose="020B0400000000000000" pitchFamily="50" charset="-128"/>
              </a:rPr>
              <a:t>旅の計画</a:t>
            </a:r>
            <a:r>
              <a:rPr lang="ja-JP" altLang="en-US" sz="140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適した服装や持っていくと便利なものなどの情報は　　　</a:t>
            </a:r>
            <a:r>
              <a:rPr lang="en-US" altLang="ja-JP" sz="1800" b="1" dirty="0">
                <a:solidFill>
                  <a:schemeClr val="accent1"/>
                </a:solidFill>
                <a:latin typeface="游ゴシック" panose="020B0400000000000000" pitchFamily="50" charset="-128"/>
                <a:ea typeface="游ゴシック" panose="020B0400000000000000" pitchFamily="50" charset="-128"/>
              </a:rPr>
              <a:t>Q</a:t>
            </a:r>
            <a:r>
              <a:rPr lang="ja-JP" altLang="en-US" sz="1800" b="1" dirty="0">
                <a:solidFill>
                  <a:schemeClr val="accent1"/>
                </a:solidFill>
                <a:latin typeface="游ゴシック" panose="020B0400000000000000" pitchFamily="50" charset="-128"/>
                <a:ea typeface="游ゴシック" panose="020B0400000000000000" pitchFamily="50" charset="-128"/>
              </a:rPr>
              <a:t>＆</a:t>
            </a:r>
            <a:r>
              <a:rPr lang="en-US" altLang="ja-JP" sz="1800" b="1" dirty="0">
                <a:solidFill>
                  <a:schemeClr val="accent1"/>
                </a:solidFill>
                <a:latin typeface="游ゴシック" panose="020B0400000000000000" pitchFamily="50" charset="-128"/>
                <a:ea typeface="游ゴシック" panose="020B0400000000000000" pitchFamily="50" charset="-128"/>
              </a:rPr>
              <a:t>A</a:t>
            </a:r>
            <a:r>
              <a:rPr lang="ja-JP" altLang="en-US" sz="1400" dirty="0">
                <a:latin typeface="游ゴシック" panose="020B0400000000000000" pitchFamily="50" charset="-128"/>
                <a:ea typeface="游ゴシック" panose="020B0400000000000000" pitchFamily="50" charset="-128"/>
              </a:rPr>
              <a:t>で直接トラベラー会員へ質問できる！</a:t>
            </a:r>
          </a:p>
        </p:txBody>
      </p:sp>
      <p:pic>
        <p:nvPicPr>
          <p:cNvPr id="15" name="図 1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3EAAD0-5973-4C85-733E-4FFA9034F8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8014072" y="843238"/>
            <a:ext cx="1368000" cy="2330754"/>
          </a:xfrm>
          <a:prstGeom prst="rect">
            <a:avLst/>
          </a:prstGeom>
          <a:ln w="76200">
            <a:noFill/>
          </a:ln>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88C5B61-77E9-8030-372D-E3F9E10BCC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1175" y="764347"/>
            <a:ext cx="1368000" cy="2409647"/>
          </a:xfrm>
          <a:prstGeom prst="rect">
            <a:avLst/>
          </a:prstGeom>
          <a:ln w="76200">
            <a:noFill/>
          </a:ln>
        </p:spPr>
      </p:pic>
      <p:sp>
        <p:nvSpPr>
          <p:cNvPr id="17" name="コンテンツ プレースホルダー 2">
            <a:extLst>
              <a:ext uri="{FF2B5EF4-FFF2-40B4-BE49-F238E27FC236}">
                <a16:creationId xmlns:a16="http://schemas.microsoft.com/office/drawing/2014/main" id="{8842E78A-A843-9B9C-2A9B-C7FAB7F4AA99}"/>
              </a:ext>
            </a:extLst>
          </p:cNvPr>
          <p:cNvSpPr txBox="1">
            <a:spLocks/>
          </p:cNvSpPr>
          <p:nvPr/>
        </p:nvSpPr>
        <p:spPr>
          <a:xfrm>
            <a:off x="2784578" y="3392323"/>
            <a:ext cx="4835772" cy="1948314"/>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ホテルやツアー</a:t>
            </a:r>
            <a:r>
              <a:rPr lang="en-US" altLang="ja-JP" sz="1800" b="1" dirty="0">
                <a:solidFill>
                  <a:schemeClr val="accent1"/>
                </a:solidFill>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航空券</a:t>
            </a:r>
            <a:r>
              <a:rPr lang="ja-JP" altLang="en-US" sz="1400" dirty="0">
                <a:latin typeface="游ゴシック" panose="020B0400000000000000" pitchFamily="50" charset="-128"/>
                <a:ea typeface="游ゴシック" panose="020B0400000000000000" pitchFamily="50" charset="-128"/>
              </a:rPr>
              <a:t>などの旅行商品を　　　　予約サイトから</a:t>
            </a:r>
            <a:r>
              <a:rPr lang="ja-JP" altLang="en-US" sz="18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br>
              <a:rPr lang="en-US" altLang="ja-JP" sz="1800" b="1" dirty="0">
                <a:solidFill>
                  <a:schemeClr val="accent1"/>
                </a:solidFill>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海外でもスマホでネットができる</a:t>
            </a:r>
            <a:r>
              <a:rPr lang="ja-JP" altLang="en-US" sz="1800" b="1" dirty="0">
                <a:solidFill>
                  <a:schemeClr val="accent1"/>
                </a:solidFill>
                <a:latin typeface="游ゴシック" panose="020B0400000000000000" pitchFamily="50" charset="-128"/>
                <a:ea typeface="游ゴシック" panose="020B0400000000000000" pitchFamily="50" charset="-128"/>
              </a:rPr>
              <a:t>海外</a:t>
            </a:r>
            <a:r>
              <a:rPr lang="en-US" altLang="ja-JP" sz="1800" b="1" dirty="0">
                <a:solidFill>
                  <a:schemeClr val="accent1"/>
                </a:solidFill>
                <a:latin typeface="游ゴシック" panose="020B0400000000000000" pitchFamily="50" charset="-128"/>
                <a:ea typeface="游ゴシック" panose="020B0400000000000000" pitchFamily="50" charset="-128"/>
              </a:rPr>
              <a:t>Wi-Fi</a:t>
            </a:r>
            <a:r>
              <a:rPr lang="ja-JP" altLang="en-US" sz="18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p:txBody>
      </p:sp>
      <p:sp>
        <p:nvSpPr>
          <p:cNvPr id="18" name="フリーフォーム: 図形 17">
            <a:extLst>
              <a:ext uri="{FF2B5EF4-FFF2-40B4-BE49-F238E27FC236}">
                <a16:creationId xmlns:a16="http://schemas.microsoft.com/office/drawing/2014/main" id="{FE6EF5CD-6AF3-8E4D-9B4F-A3CB0ADA1C5D}"/>
              </a:ext>
            </a:extLst>
          </p:cNvPr>
          <p:cNvSpPr/>
          <p:nvPr/>
        </p:nvSpPr>
        <p:spPr>
          <a:xfrm>
            <a:off x="8252334" y="3142129"/>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9BAB32-041B-ECA5-6C59-DE1492757629}"/>
              </a:ext>
            </a:extLst>
          </p:cNvPr>
          <p:cNvSpPr txBox="1"/>
          <p:nvPr/>
        </p:nvSpPr>
        <p:spPr>
          <a:xfrm>
            <a:off x="9168765" y="667284"/>
            <a:ext cx="1728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旅行記スケジュール</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3F0C1B2E-3914-E8C7-09C6-32E781389A04}"/>
              </a:ext>
            </a:extLst>
          </p:cNvPr>
          <p:cNvSpPr/>
          <p:nvPr/>
        </p:nvSpPr>
        <p:spPr>
          <a:xfrm>
            <a:off x="9529965" y="3140050"/>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996ADA17-FEA1-7B4A-9A76-7B1F4AA96B28}"/>
              </a:ext>
            </a:extLst>
          </p:cNvPr>
          <p:cNvSpPr txBox="1"/>
          <p:nvPr/>
        </p:nvSpPr>
        <p:spPr>
          <a:xfrm>
            <a:off x="9666217" y="3356248"/>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航空券</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524D4FB6-003D-5FAA-C614-1626E57E9BF7}"/>
              </a:ext>
            </a:extLst>
          </p:cNvPr>
          <p:cNvSpPr/>
          <p:nvPr/>
        </p:nvSpPr>
        <p:spPr>
          <a:xfrm>
            <a:off x="7909020" y="3392323"/>
            <a:ext cx="1476000" cy="32126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B95C607-D070-4EF2-2732-AFAA34711A75}"/>
              </a:ext>
            </a:extLst>
          </p:cNvPr>
          <p:cNvSpPr txBox="1"/>
          <p:nvPr/>
        </p:nvSpPr>
        <p:spPr>
          <a:xfrm>
            <a:off x="8045233" y="3363179"/>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ホテル</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pic>
        <p:nvPicPr>
          <p:cNvPr id="24" name="図 23">
            <a:extLst>
              <a:ext uri="{FF2B5EF4-FFF2-40B4-BE49-F238E27FC236}">
                <a16:creationId xmlns:a16="http://schemas.microsoft.com/office/drawing/2014/main" id="{10315477-69D5-53DD-754D-30A48A387A78}"/>
              </a:ext>
            </a:extLst>
          </p:cNvPr>
          <p:cNvPicPr>
            <a:picLocks noChangeAspect="1"/>
          </p:cNvPicPr>
          <p:nvPr/>
        </p:nvPicPr>
        <p:blipFill>
          <a:blip r:embed="rId6"/>
          <a:stretch>
            <a:fillRect/>
          </a:stretch>
        </p:blipFill>
        <p:spPr>
          <a:xfrm>
            <a:off x="8002837" y="3717953"/>
            <a:ext cx="1322947" cy="2719052"/>
          </a:xfrm>
          <a:prstGeom prst="rect">
            <a:avLst/>
          </a:prstGeom>
        </p:spPr>
      </p:pic>
      <p:sp>
        <p:nvSpPr>
          <p:cNvPr id="40" name="フリーフォーム: 図形 39">
            <a:extLst>
              <a:ext uri="{FF2B5EF4-FFF2-40B4-BE49-F238E27FC236}">
                <a16:creationId xmlns:a16="http://schemas.microsoft.com/office/drawing/2014/main" id="{D34689D8-9DEE-CF26-701F-F529F2A6D57E}"/>
              </a:ext>
            </a:extLst>
          </p:cNvPr>
          <p:cNvSpPr/>
          <p:nvPr/>
        </p:nvSpPr>
        <p:spPr>
          <a:xfrm>
            <a:off x="7937342" y="6464830"/>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1" name="図 40">
            <a:extLst>
              <a:ext uri="{FF2B5EF4-FFF2-40B4-BE49-F238E27FC236}">
                <a16:creationId xmlns:a16="http://schemas.microsoft.com/office/drawing/2014/main" id="{900D10FA-2599-CCB6-5862-A20581CAF025}"/>
              </a:ext>
            </a:extLst>
          </p:cNvPr>
          <p:cNvPicPr>
            <a:picLocks noChangeAspect="1"/>
          </p:cNvPicPr>
          <p:nvPr/>
        </p:nvPicPr>
        <p:blipFill>
          <a:blip r:embed="rId7"/>
          <a:stretch>
            <a:fillRect/>
          </a:stretch>
        </p:blipFill>
        <p:spPr>
          <a:xfrm>
            <a:off x="9621457" y="3746305"/>
            <a:ext cx="1322472" cy="2343150"/>
          </a:xfrm>
          <a:prstGeom prst="rect">
            <a:avLst/>
          </a:prstGeom>
        </p:spPr>
      </p:pic>
      <p:pic>
        <p:nvPicPr>
          <p:cNvPr id="42" name="図 41">
            <a:extLst>
              <a:ext uri="{FF2B5EF4-FFF2-40B4-BE49-F238E27FC236}">
                <a16:creationId xmlns:a16="http://schemas.microsoft.com/office/drawing/2014/main" id="{5755BD7C-5D56-E219-E58A-97FCA9D78BCA}"/>
              </a:ext>
            </a:extLst>
          </p:cNvPr>
          <p:cNvPicPr>
            <a:picLocks noChangeAspect="1"/>
          </p:cNvPicPr>
          <p:nvPr/>
        </p:nvPicPr>
        <p:blipFill rotWithShape="1">
          <a:blip r:embed="rId8"/>
          <a:srcRect b="76324"/>
          <a:stretch/>
        </p:blipFill>
        <p:spPr>
          <a:xfrm>
            <a:off x="9622593" y="5965150"/>
            <a:ext cx="1315690" cy="533881"/>
          </a:xfrm>
          <a:prstGeom prst="rect">
            <a:avLst/>
          </a:prstGeom>
        </p:spPr>
      </p:pic>
      <p:sp>
        <p:nvSpPr>
          <p:cNvPr id="43" name="フリーフォーム: 図形 42">
            <a:extLst>
              <a:ext uri="{FF2B5EF4-FFF2-40B4-BE49-F238E27FC236}">
                <a16:creationId xmlns:a16="http://schemas.microsoft.com/office/drawing/2014/main" id="{EB267B5F-768B-3F6C-3686-FF2F26BB113B}"/>
              </a:ext>
            </a:extLst>
          </p:cNvPr>
          <p:cNvSpPr/>
          <p:nvPr/>
        </p:nvSpPr>
        <p:spPr>
          <a:xfrm>
            <a:off x="9558326" y="6469893"/>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6" name="グラフィックス 5" descr="キャレットを下へ 単色塗りつぶし">
            <a:extLst>
              <a:ext uri="{FF2B5EF4-FFF2-40B4-BE49-F238E27FC236}">
                <a16:creationId xmlns:a16="http://schemas.microsoft.com/office/drawing/2014/main" id="{75D0FB28-A2DA-9F90-F401-85131433FC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5570374"/>
            <a:ext cx="4581759" cy="914400"/>
          </a:xfrm>
          <a:prstGeom prst="rect">
            <a:avLst/>
          </a:prstGeom>
        </p:spPr>
      </p:pic>
    </p:spTree>
    <p:extLst>
      <p:ext uri="{BB962C8B-B14F-4D97-AF65-F5344CB8AC3E}">
        <p14:creationId xmlns:p14="http://schemas.microsoft.com/office/powerpoint/2010/main" val="353620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040632" y="6338748"/>
            <a:ext cx="2743200" cy="365125"/>
          </a:xfrm>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6" name="正方形/長方形 5">
            <a:extLst>
              <a:ext uri="{FF2B5EF4-FFF2-40B4-BE49-F238E27FC236}">
                <a16:creationId xmlns:a16="http://schemas.microsoft.com/office/drawing/2014/main" id="{67251754-9E49-EF90-A8AB-8A4FDF550A5C}"/>
              </a:ext>
            </a:extLst>
          </p:cNvPr>
          <p:cNvSpPr/>
          <p:nvPr/>
        </p:nvSpPr>
        <p:spPr>
          <a:xfrm>
            <a:off x="465366" y="740138"/>
            <a:ext cx="2168434" cy="56527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82B93398-A768-E9BE-901E-B8AD9679F073}"/>
              </a:ext>
            </a:extLst>
          </p:cNvPr>
          <p:cNvSpPr txBox="1"/>
          <p:nvPr/>
        </p:nvSpPr>
        <p:spPr>
          <a:xfrm>
            <a:off x="1209950" y="1048288"/>
            <a:ext cx="877163"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旅行中</a:t>
            </a:r>
          </a:p>
        </p:txBody>
      </p:sp>
      <p:sp>
        <p:nvSpPr>
          <p:cNvPr id="26" name="テキスト ボックス 25">
            <a:extLst>
              <a:ext uri="{FF2B5EF4-FFF2-40B4-BE49-F238E27FC236}">
                <a16:creationId xmlns:a16="http://schemas.microsoft.com/office/drawing/2014/main" id="{17ECA407-C69B-F64A-045C-088419895D4C}"/>
              </a:ext>
            </a:extLst>
          </p:cNvPr>
          <p:cNvSpPr txBox="1"/>
          <p:nvPr/>
        </p:nvSpPr>
        <p:spPr>
          <a:xfrm>
            <a:off x="505911" y="892987"/>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05</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27" name="グラフィックス 26" descr="キャレットを下へ 単色塗りつぶし">
            <a:extLst>
              <a:ext uri="{FF2B5EF4-FFF2-40B4-BE49-F238E27FC236}">
                <a16:creationId xmlns:a16="http://schemas.microsoft.com/office/drawing/2014/main" id="{9A976BD1-BDEF-D1AB-0CE1-41031032C1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346" y="2899205"/>
            <a:ext cx="4581759" cy="914400"/>
          </a:xfrm>
          <a:prstGeom prst="rect">
            <a:avLst/>
          </a:prstGeom>
        </p:spPr>
      </p:pic>
      <p:sp>
        <p:nvSpPr>
          <p:cNvPr id="28" name="テキスト ボックス 27">
            <a:extLst>
              <a:ext uri="{FF2B5EF4-FFF2-40B4-BE49-F238E27FC236}">
                <a16:creationId xmlns:a16="http://schemas.microsoft.com/office/drawing/2014/main" id="{B328F667-FADF-89AB-0E84-051714C6E9DB}"/>
              </a:ext>
            </a:extLst>
          </p:cNvPr>
          <p:cNvSpPr txBox="1"/>
          <p:nvPr/>
        </p:nvSpPr>
        <p:spPr>
          <a:xfrm>
            <a:off x="1212130" y="3857163"/>
            <a:ext cx="1338828"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共有・記録</a:t>
            </a:r>
          </a:p>
        </p:txBody>
      </p:sp>
      <p:sp>
        <p:nvSpPr>
          <p:cNvPr id="29" name="テキスト ボックス 28">
            <a:extLst>
              <a:ext uri="{FF2B5EF4-FFF2-40B4-BE49-F238E27FC236}">
                <a16:creationId xmlns:a16="http://schemas.microsoft.com/office/drawing/2014/main" id="{BA740D23-3BB0-E59B-0B4C-57FF75422F2F}"/>
              </a:ext>
            </a:extLst>
          </p:cNvPr>
          <p:cNvSpPr txBox="1"/>
          <p:nvPr/>
        </p:nvSpPr>
        <p:spPr>
          <a:xfrm>
            <a:off x="508093" y="3701860"/>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06</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83AE66CA-9BB4-6E4D-44C2-2313EB5B0847}"/>
              </a:ext>
            </a:extLst>
          </p:cNvPr>
          <p:cNvSpPr txBox="1">
            <a:spLocks/>
          </p:cNvSpPr>
          <p:nvPr/>
        </p:nvSpPr>
        <p:spPr>
          <a:xfrm>
            <a:off x="2672401" y="1538967"/>
            <a:ext cx="5009359" cy="914400"/>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国内・海外のレストランや観光地、施設の情報とクチコミを</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400" dirty="0">
                <a:latin typeface="游ゴシック" panose="020B0400000000000000" pitchFamily="50" charset="-128"/>
                <a:ea typeface="游ゴシック" panose="020B0400000000000000" pitchFamily="50" charset="-128"/>
              </a:rPr>
              <a:t>でチェックしながら観光。</a:t>
            </a:r>
            <a:endParaRPr lang="ja-JP" altLang="en-US" sz="1400" b="1" dirty="0">
              <a:solidFill>
                <a:schemeClr val="accent1"/>
              </a:solidFill>
              <a:latin typeface="游ゴシック" panose="020B0400000000000000" pitchFamily="50" charset="-128"/>
              <a:ea typeface="游ゴシック" panose="020B0400000000000000" pitchFamily="50" charset="-128"/>
            </a:endParaRPr>
          </a:p>
        </p:txBody>
      </p:sp>
      <p:pic>
        <p:nvPicPr>
          <p:cNvPr id="31" name="図 30">
            <a:extLst>
              <a:ext uri="{FF2B5EF4-FFF2-40B4-BE49-F238E27FC236}">
                <a16:creationId xmlns:a16="http://schemas.microsoft.com/office/drawing/2014/main" id="{E57C8D7B-0C24-AE9F-793A-821E11819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2154" y="903407"/>
            <a:ext cx="1476000" cy="2505847"/>
          </a:xfrm>
          <a:prstGeom prst="rect">
            <a:avLst/>
          </a:prstGeom>
          <a:ln w="76200">
            <a:solidFill>
              <a:schemeClr val="accent3">
                <a:lumMod val="20000"/>
                <a:lumOff val="80000"/>
              </a:schemeClr>
            </a:solidFill>
          </a:ln>
        </p:spPr>
      </p:pic>
      <p:pic>
        <p:nvPicPr>
          <p:cNvPr id="32" name="図 31" descr="マップ&#10;&#10;自動的に生成された説明">
            <a:extLst>
              <a:ext uri="{FF2B5EF4-FFF2-40B4-BE49-F238E27FC236}">
                <a16:creationId xmlns:a16="http://schemas.microsoft.com/office/drawing/2014/main" id="{5A2B34A9-6874-2D9A-6479-973D79FE1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1876" y="895438"/>
            <a:ext cx="1476000" cy="2697887"/>
          </a:xfrm>
          <a:prstGeom prst="rect">
            <a:avLst/>
          </a:prstGeom>
          <a:ln w="76200">
            <a:solidFill>
              <a:schemeClr val="accent3">
                <a:lumMod val="20000"/>
                <a:lumOff val="80000"/>
              </a:schemeClr>
            </a:solidFill>
          </a:ln>
        </p:spPr>
      </p:pic>
      <p:sp>
        <p:nvSpPr>
          <p:cNvPr id="33" name="コンテンツ プレースホルダー 2">
            <a:extLst>
              <a:ext uri="{FF2B5EF4-FFF2-40B4-BE49-F238E27FC236}">
                <a16:creationId xmlns:a16="http://schemas.microsoft.com/office/drawing/2014/main" id="{4B064E3A-2D22-B28A-EEEB-8808D60D4DD1}"/>
              </a:ext>
            </a:extLst>
          </p:cNvPr>
          <p:cNvSpPr txBox="1">
            <a:spLocks/>
          </p:cNvSpPr>
          <p:nvPr/>
        </p:nvSpPr>
        <p:spPr>
          <a:xfrm>
            <a:off x="2741887" y="3437451"/>
            <a:ext cx="4946348" cy="295547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で　　　　　　　　　　　　　　　　　　　　観光スポットやホテルなどの情報を投稿。</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dirty="0">
                <a:latin typeface="游ゴシック" panose="020B0400000000000000" pitchFamily="50" charset="-128"/>
                <a:ea typeface="游ゴシック" panose="020B0400000000000000" pitchFamily="50" charset="-128"/>
              </a:rPr>
              <a:t>では、　　　　　　　　　　　　　　　　　　　写真や文章、スケジュールで旅の行程を　記録、共有。</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エリアなど、旅行の投稿記録をトラベラー会員は　　　　アーカイブできる。</a:t>
            </a:r>
            <a:endParaRPr lang="en-US" altLang="ja-JP" sz="1400" dirty="0">
              <a:latin typeface="游ゴシック" panose="020B0400000000000000" pitchFamily="50" charset="-128"/>
              <a:ea typeface="游ゴシック" panose="020B0400000000000000" pitchFamily="50" charset="-128"/>
            </a:endParaRPr>
          </a:p>
        </p:txBody>
      </p:sp>
      <p:pic>
        <p:nvPicPr>
          <p:cNvPr id="34" name="図 33">
            <a:extLst>
              <a:ext uri="{FF2B5EF4-FFF2-40B4-BE49-F238E27FC236}">
                <a16:creationId xmlns:a16="http://schemas.microsoft.com/office/drawing/2014/main" id="{90F3BB6C-E833-2846-E362-8265928B80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2213" y="3622005"/>
            <a:ext cx="1476000" cy="2901302"/>
          </a:xfrm>
          <a:prstGeom prst="rect">
            <a:avLst/>
          </a:prstGeom>
          <a:ln w="76200">
            <a:solidFill>
              <a:schemeClr val="accent3">
                <a:lumMod val="20000"/>
                <a:lumOff val="80000"/>
              </a:schemeClr>
            </a:solidFill>
          </a:ln>
        </p:spPr>
      </p:pic>
      <p:sp>
        <p:nvSpPr>
          <p:cNvPr id="35" name="フリーフォーム: 図形 34">
            <a:extLst>
              <a:ext uri="{FF2B5EF4-FFF2-40B4-BE49-F238E27FC236}">
                <a16:creationId xmlns:a16="http://schemas.microsoft.com/office/drawing/2014/main" id="{B5600600-65FC-AF6D-4F55-86B5F994933C}"/>
              </a:ext>
            </a:extLst>
          </p:cNvPr>
          <p:cNvSpPr/>
          <p:nvPr/>
        </p:nvSpPr>
        <p:spPr>
          <a:xfrm>
            <a:off x="7779225" y="3466616"/>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6" name="フリーフォーム: 図形 35">
            <a:extLst>
              <a:ext uri="{FF2B5EF4-FFF2-40B4-BE49-F238E27FC236}">
                <a16:creationId xmlns:a16="http://schemas.microsoft.com/office/drawing/2014/main" id="{B27C8CC1-8FF1-B06D-034B-025E5705ABBC}"/>
              </a:ext>
            </a:extLst>
          </p:cNvPr>
          <p:cNvSpPr/>
          <p:nvPr/>
        </p:nvSpPr>
        <p:spPr>
          <a:xfrm>
            <a:off x="9516086" y="3437935"/>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フリーフォーム: 図形 36">
            <a:extLst>
              <a:ext uri="{FF2B5EF4-FFF2-40B4-BE49-F238E27FC236}">
                <a16:creationId xmlns:a16="http://schemas.microsoft.com/office/drawing/2014/main" id="{1E0F93B9-9B34-08E9-CA4D-56F66FFEB9C0}"/>
              </a:ext>
            </a:extLst>
          </p:cNvPr>
          <p:cNvSpPr/>
          <p:nvPr/>
        </p:nvSpPr>
        <p:spPr>
          <a:xfrm>
            <a:off x="9516086" y="652131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241153E6-5C6F-BDCE-3F42-F23396DDAA83}"/>
              </a:ext>
            </a:extLst>
          </p:cNvPr>
          <p:cNvSpPr txBox="1"/>
          <p:nvPr/>
        </p:nvSpPr>
        <p:spPr>
          <a:xfrm>
            <a:off x="8050898" y="74013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DF61848-EDBA-FE1E-1D69-66717915605F}"/>
              </a:ext>
            </a:extLst>
          </p:cNvPr>
          <p:cNvSpPr txBox="1"/>
          <p:nvPr/>
        </p:nvSpPr>
        <p:spPr>
          <a:xfrm>
            <a:off x="9800232" y="724244"/>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施設情報</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68CCF40-ED7A-A6F0-7D94-8294617D584B}"/>
              </a:ext>
            </a:extLst>
          </p:cNvPr>
          <p:cNvSpPr txBox="1"/>
          <p:nvPr/>
        </p:nvSpPr>
        <p:spPr>
          <a:xfrm>
            <a:off x="9656232" y="3505798"/>
            <a:ext cx="1512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907B6AA8-2361-C190-A85B-47E30FC239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97981" y="3622007"/>
            <a:ext cx="1476000" cy="2961519"/>
          </a:xfrm>
          <a:prstGeom prst="rect">
            <a:avLst/>
          </a:prstGeom>
          <a:ln w="76200">
            <a:solidFill>
              <a:schemeClr val="accent3">
                <a:lumMod val="20000"/>
                <a:lumOff val="80000"/>
              </a:schemeClr>
            </a:solidFill>
          </a:ln>
        </p:spPr>
      </p:pic>
      <p:sp>
        <p:nvSpPr>
          <p:cNvPr id="46" name="フリーフォーム: 図形 45">
            <a:extLst>
              <a:ext uri="{FF2B5EF4-FFF2-40B4-BE49-F238E27FC236}">
                <a16:creationId xmlns:a16="http://schemas.microsoft.com/office/drawing/2014/main" id="{6E9DE3F8-931D-8B85-D918-E223B9CAA1F5}"/>
              </a:ext>
            </a:extLst>
          </p:cNvPr>
          <p:cNvSpPr/>
          <p:nvPr/>
        </p:nvSpPr>
        <p:spPr>
          <a:xfrm>
            <a:off x="7681760"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230A7C44-EB5E-6BDE-7E54-7A973D22E8C6}"/>
              </a:ext>
            </a:extLst>
          </p:cNvPr>
          <p:cNvSpPr txBox="1"/>
          <p:nvPr/>
        </p:nvSpPr>
        <p:spPr>
          <a:xfrm>
            <a:off x="8058315" y="350579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3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431208"/>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2" name="図 1">
            <a:extLst>
              <a:ext uri="{FF2B5EF4-FFF2-40B4-BE49-F238E27FC236}">
                <a16:creationId xmlns:a16="http://schemas.microsoft.com/office/drawing/2014/main" id="{32FFD8D3-3137-8CF9-8B28-DF8B62ED902A}"/>
              </a:ext>
            </a:extLst>
          </p:cNvPr>
          <p:cNvPicPr>
            <a:picLocks noChangeAspect="1"/>
          </p:cNvPicPr>
          <p:nvPr/>
        </p:nvPicPr>
        <p:blipFill rotWithShape="1">
          <a:blip r:embed="rId2"/>
          <a:srcRect l="15668" r="17602" b="9332"/>
          <a:stretch/>
        </p:blipFill>
        <p:spPr>
          <a:xfrm>
            <a:off x="7629569" y="3909506"/>
            <a:ext cx="2704138" cy="2586596"/>
          </a:xfrm>
          <a:prstGeom prst="rect">
            <a:avLst/>
          </a:prstGeom>
        </p:spPr>
      </p:pic>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3"/>
          <a:srcRect l="20310" r="20894"/>
          <a:stretch/>
        </p:blipFill>
        <p:spPr>
          <a:xfrm>
            <a:off x="1678036" y="3853253"/>
            <a:ext cx="2739421" cy="2723819"/>
          </a:xfrm>
          <a:prstGeom prst="rect">
            <a:avLst/>
          </a:prstGeom>
        </p:spPr>
      </p:pic>
      <p:pic>
        <p:nvPicPr>
          <p:cNvPr id="7" name="図 6">
            <a:extLst>
              <a:ext uri="{FF2B5EF4-FFF2-40B4-BE49-F238E27FC236}">
                <a16:creationId xmlns:a16="http://schemas.microsoft.com/office/drawing/2014/main" id="{812FAB26-10AD-463B-63EF-D480A5501975}"/>
              </a:ext>
            </a:extLst>
          </p:cNvPr>
          <p:cNvPicPr>
            <a:picLocks noChangeAspect="1"/>
          </p:cNvPicPr>
          <p:nvPr/>
        </p:nvPicPr>
        <p:blipFill rotWithShape="1">
          <a:blip r:embed="rId4"/>
          <a:srcRect l="19506" r="21752"/>
          <a:stretch/>
        </p:blipFill>
        <p:spPr>
          <a:xfrm>
            <a:off x="4567383" y="3841459"/>
            <a:ext cx="2796543" cy="2723819"/>
          </a:xfrm>
          <a:prstGeom prst="rect">
            <a:avLst/>
          </a:prstGeom>
        </p:spPr>
      </p:pic>
      <p:pic>
        <p:nvPicPr>
          <p:cNvPr id="9" name="図 8">
            <a:extLst>
              <a:ext uri="{FF2B5EF4-FFF2-40B4-BE49-F238E27FC236}">
                <a16:creationId xmlns:a16="http://schemas.microsoft.com/office/drawing/2014/main" id="{E70BB29B-3FAB-9CA5-1547-3DBFD87459C6}"/>
              </a:ext>
            </a:extLst>
          </p:cNvPr>
          <p:cNvPicPr>
            <a:picLocks noChangeAspect="1"/>
          </p:cNvPicPr>
          <p:nvPr/>
        </p:nvPicPr>
        <p:blipFill rotWithShape="1">
          <a:blip r:embed="rId5"/>
          <a:srcRect l="20953" r="22365" b="2956"/>
          <a:stretch/>
        </p:blipFill>
        <p:spPr>
          <a:xfrm>
            <a:off x="7986357" y="1267699"/>
            <a:ext cx="2391269" cy="2311542"/>
          </a:xfrm>
          <a:prstGeom prst="rect">
            <a:avLst/>
          </a:prstGeom>
        </p:spPr>
      </p:pic>
      <p:pic>
        <p:nvPicPr>
          <p:cNvPr id="10" name="図 9">
            <a:extLst>
              <a:ext uri="{FF2B5EF4-FFF2-40B4-BE49-F238E27FC236}">
                <a16:creationId xmlns:a16="http://schemas.microsoft.com/office/drawing/2014/main" id="{DA0638B2-221E-3C2A-A787-CC04DB636EAC}"/>
              </a:ext>
            </a:extLst>
          </p:cNvPr>
          <p:cNvPicPr>
            <a:picLocks noChangeAspect="1"/>
          </p:cNvPicPr>
          <p:nvPr/>
        </p:nvPicPr>
        <p:blipFill rotWithShape="1">
          <a:blip r:embed="rId6"/>
          <a:srcRect t="27335" r="17294" b="26532"/>
          <a:stretch/>
        </p:blipFill>
        <p:spPr>
          <a:xfrm>
            <a:off x="1823874" y="2691756"/>
            <a:ext cx="5410909" cy="823634"/>
          </a:xfrm>
          <a:prstGeom prst="rect">
            <a:avLst/>
          </a:prstGeom>
        </p:spPr>
      </p:pic>
      <p:pic>
        <p:nvPicPr>
          <p:cNvPr id="11" name="図 10">
            <a:extLst>
              <a:ext uri="{FF2B5EF4-FFF2-40B4-BE49-F238E27FC236}">
                <a16:creationId xmlns:a16="http://schemas.microsoft.com/office/drawing/2014/main" id="{24B97CAA-8193-D174-075C-9D12F1021CB4}"/>
              </a:ext>
            </a:extLst>
          </p:cNvPr>
          <p:cNvPicPr>
            <a:picLocks noChangeAspect="1"/>
          </p:cNvPicPr>
          <p:nvPr/>
        </p:nvPicPr>
        <p:blipFill rotWithShape="1">
          <a:blip r:embed="rId7"/>
          <a:srcRect t="25182" r="16614" b="28059"/>
          <a:stretch/>
        </p:blipFill>
        <p:spPr>
          <a:xfrm>
            <a:off x="1822038" y="1401724"/>
            <a:ext cx="5617039" cy="819114"/>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769406" y="1662761"/>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5387857" y="1662761"/>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1259637" y="1664429"/>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2305807" y="2424383"/>
            <a:ext cx="942871" cy="369332"/>
          </a:xfrm>
          <a:prstGeom prst="rect">
            <a:avLst/>
          </a:prstGeom>
          <a:noFill/>
        </p:spPr>
        <p:txBody>
          <a:bodyPr wrap="square" rtlCol="0">
            <a:spAutoFit/>
          </a:bodyPr>
          <a:lstStyle/>
          <a:p>
            <a:r>
              <a:rPr lang="en-US" altLang="ja-JP" b="1">
                <a:latin typeface="游ゴシック" panose="020B0400000000000000" pitchFamily="50" charset="-128"/>
                <a:ea typeface="游ゴシック" panose="020B0400000000000000" pitchFamily="50" charset="-128"/>
              </a:rPr>
              <a:t>20-34</a:t>
            </a:r>
            <a:r>
              <a:rPr lang="ja-JP" altLang="en-US" sz="900" b="1">
                <a:latin typeface="游ゴシック" panose="020B0400000000000000" pitchFamily="50" charset="-128"/>
                <a:ea typeface="游ゴシック" panose="020B0400000000000000" pitchFamily="50" charset="-128"/>
              </a:rPr>
              <a:t>歳</a:t>
            </a:r>
            <a:endParaRPr lang="ja-JP" altLang="en-US" sz="1100" b="1">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02B48596-4829-61CE-C02A-039CED9B57A5}"/>
              </a:ext>
            </a:extLst>
          </p:cNvPr>
          <p:cNvSpPr txBox="1"/>
          <p:nvPr/>
        </p:nvSpPr>
        <p:spPr>
          <a:xfrm>
            <a:off x="6468876" y="2455163"/>
            <a:ext cx="66825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823739" y="2872838"/>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444121" y="2872838"/>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33217" y="2872838"/>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6721419" y="2934391"/>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9</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3804417" y="2424383"/>
            <a:ext cx="942871" cy="369332"/>
          </a:xfrm>
          <a:prstGeom prst="rect">
            <a:avLst/>
          </a:prstGeom>
          <a:noFill/>
        </p:spPr>
        <p:txBody>
          <a:bodyPr wrap="square" rtlCol="0">
            <a:spAutoFit/>
          </a:bodyPr>
          <a:lstStyle/>
          <a:p>
            <a:r>
              <a:rPr lang="en-US" altLang="ja-JP" b="1">
                <a:latin typeface="游ゴシック" panose="020B0400000000000000" pitchFamily="50" charset="-128"/>
                <a:ea typeface="游ゴシック" panose="020B0400000000000000" pitchFamily="50" charset="-128"/>
              </a:rPr>
              <a:t>35-49</a:t>
            </a:r>
            <a:r>
              <a:rPr lang="ja-JP" altLang="en-US" sz="900" b="1">
                <a:latin typeface="游ゴシック" panose="020B0400000000000000" pitchFamily="50" charset="-128"/>
                <a:ea typeface="游ゴシック" panose="020B0400000000000000" pitchFamily="50" charset="-128"/>
              </a:rPr>
              <a:t>歳</a:t>
            </a:r>
            <a:endParaRPr lang="ja-JP" altLang="en-US" sz="1100" b="1">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5309002" y="2424383"/>
            <a:ext cx="942871" cy="369332"/>
          </a:xfrm>
          <a:prstGeom prst="rect">
            <a:avLst/>
          </a:prstGeom>
          <a:noFill/>
        </p:spPr>
        <p:txBody>
          <a:bodyPr wrap="square" rtlCol="0">
            <a:spAutoFit/>
          </a:bodyPr>
          <a:lstStyle/>
          <a:p>
            <a:r>
              <a:rPr lang="en-US" altLang="ja-JP" b="1">
                <a:latin typeface="游ゴシック" panose="020B0400000000000000" pitchFamily="50" charset="-128"/>
                <a:ea typeface="游ゴシック" panose="020B0400000000000000" pitchFamily="50" charset="-128"/>
              </a:rPr>
              <a:t>50-64</a:t>
            </a:r>
            <a:r>
              <a:rPr lang="ja-JP" altLang="en-US" sz="900" b="1">
                <a:latin typeface="游ゴシック" panose="020B0400000000000000" pitchFamily="50" charset="-128"/>
                <a:ea typeface="游ゴシック" panose="020B0400000000000000" pitchFamily="50" charset="-128"/>
              </a:rPr>
              <a:t>歳</a:t>
            </a:r>
            <a:endParaRPr lang="ja-JP" altLang="en-US" sz="1100" b="1">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882132" y="1585817"/>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868626"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647253"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530346"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834054"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4899098" cy="461665"/>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年齢層の出典：ニールセン株式会社 </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Netratings</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視聴率レポート（</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月時点）を基にした参考値</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659996"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559233"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571899"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805736"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77366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89845" y="1589087"/>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97645" y="1589084"/>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12203"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43690"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18356" y="1642213"/>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88489" y="2609051"/>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9855162"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8908749" y="5858962"/>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9784344" y="5968148"/>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7761372"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162905"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272615" y="4226762"/>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8477688"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847178"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7766649" y="382145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9508423" y="4554807"/>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27</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53990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555397"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3232252" y="1585817"/>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1157045" y="2930907"/>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675821" y="2186458"/>
            <a:ext cx="1057642"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9286688" y="289518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8181658" y="1837445"/>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24</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589992" y="2493979"/>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6364593" y="2110876"/>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9" name="テキスト ボックス 78">
            <a:extLst>
              <a:ext uri="{FF2B5EF4-FFF2-40B4-BE49-F238E27FC236}">
                <a16:creationId xmlns:a16="http://schemas.microsoft.com/office/drawing/2014/main" id="{73910787-E8E8-71FD-F7D7-50AAC8DAAD6C}"/>
              </a:ext>
            </a:extLst>
          </p:cNvPr>
          <p:cNvSpPr txBox="1"/>
          <p:nvPr/>
        </p:nvSpPr>
        <p:spPr>
          <a:xfrm>
            <a:off x="1664402" y="2450465"/>
            <a:ext cx="668251" cy="307777"/>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19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80" name="テキスト ボックス 79">
            <a:extLst>
              <a:ext uri="{FF2B5EF4-FFF2-40B4-BE49-F238E27FC236}">
                <a16:creationId xmlns:a16="http://schemas.microsoft.com/office/drawing/2014/main" id="{D560F5D8-257C-5D83-5340-52DF7FEE302A}"/>
              </a:ext>
            </a:extLst>
          </p:cNvPr>
          <p:cNvSpPr txBox="1"/>
          <p:nvPr/>
        </p:nvSpPr>
        <p:spPr>
          <a:xfrm>
            <a:off x="2795900" y="3428113"/>
            <a:ext cx="455764" cy="253916"/>
          </a:xfrm>
          <a:prstGeom prst="rect">
            <a:avLst/>
          </a:prstGeom>
          <a:noFill/>
        </p:spPr>
        <p:txBody>
          <a:bodyPr wrap="square" rtlCol="0">
            <a:spAutoFit/>
          </a:bodyPr>
          <a:lstStyle/>
          <a:p>
            <a:pPr algn="ct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8511951"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2%</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5535842"/>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1688</TotalTime>
  <Words>14425</Words>
  <Application>Microsoft Office PowerPoint</Application>
  <PresentationFormat>ワイド画面</PresentationFormat>
  <Paragraphs>2078</Paragraphs>
  <Slides>66</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66</vt:i4>
      </vt:variant>
    </vt:vector>
  </HeadingPairs>
  <TitlesOfParts>
    <vt:vector size="74" baseType="lpstr">
      <vt:lpstr>ＭＳ Ｐゴシック</vt:lpstr>
      <vt:lpstr>メイリオ</vt:lpstr>
      <vt:lpstr>游ゴシック</vt:lpstr>
      <vt:lpstr>Arial</vt:lpstr>
      <vt:lpstr>Calibri</vt:lpstr>
      <vt:lpstr>Segoe UI Symbol</vt:lpstr>
      <vt:lpstr>Wingdings</vt:lpstr>
      <vt:lpstr>Office テーマ</vt:lpstr>
      <vt:lpstr>PowerPoint プレゼンテーション</vt:lpstr>
      <vt:lpstr>目次</vt:lpstr>
      <vt:lpstr>フォートラベル 媒体概要</vt:lpstr>
      <vt:lpstr>PowerPoint プレゼンテーション</vt:lpstr>
      <vt:lpstr>豊富なコンテンツで”旅マエ”から”旅アト”までの時間軸を幅広くカバーします。</vt:lpstr>
      <vt:lpstr>PowerPoint プレゼンテーション</vt:lpstr>
      <vt:lpstr>PowerPoint プレゼンテーション</vt:lpstr>
      <vt:lpstr>PowerPoint プレゼンテーション</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PowerPoint プレゼンテーション</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 オーディエンスターゲティング広告 （運用型広告）</vt:lpstr>
      <vt:lpstr>カカクコムグループが保有する独自のオーディエンスデータを活用し、提携パートナーへの広告配信が可能※なメニュー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サイト閲覧データによる旅行エリアや旅行テーマの興味関心、旅行商品検討データや、配信先のデモグラフィックデータ（年齢,性別,居住地など）などを基にしたターゲット設定が可能です。</vt:lpstr>
      <vt:lpstr>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オーディエンスターゲティング広告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226</cp:revision>
  <dcterms:created xsi:type="dcterms:W3CDTF">2019-06-20T03:57:23Z</dcterms:created>
  <dcterms:modified xsi:type="dcterms:W3CDTF">2024-02-06T06:21:07Z</dcterms:modified>
</cp:coreProperties>
</file>